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4"/>
  </p:sldMasterIdLst>
  <p:notesMasterIdLst>
    <p:notesMasterId r:id="rId33"/>
  </p:notesMasterIdLst>
  <p:handoutMasterIdLst>
    <p:handoutMasterId r:id="rId34"/>
  </p:handoutMasterIdLst>
  <p:sldIdLst>
    <p:sldId id="257" r:id="rId5"/>
    <p:sldId id="398" r:id="rId6"/>
    <p:sldId id="418" r:id="rId7"/>
    <p:sldId id="410" r:id="rId8"/>
    <p:sldId id="399" r:id="rId9"/>
    <p:sldId id="413" r:id="rId10"/>
    <p:sldId id="439" r:id="rId11"/>
    <p:sldId id="438" r:id="rId12"/>
    <p:sldId id="412" r:id="rId13"/>
    <p:sldId id="411" r:id="rId14"/>
    <p:sldId id="391" r:id="rId15"/>
    <p:sldId id="419" r:id="rId16"/>
    <p:sldId id="394" r:id="rId17"/>
    <p:sldId id="395" r:id="rId18"/>
    <p:sldId id="400" r:id="rId19"/>
    <p:sldId id="420" r:id="rId20"/>
    <p:sldId id="396" r:id="rId21"/>
    <p:sldId id="435" r:id="rId22"/>
    <p:sldId id="434" r:id="rId23"/>
    <p:sldId id="423" r:id="rId24"/>
    <p:sldId id="436" r:id="rId25"/>
    <p:sldId id="427" r:id="rId26"/>
    <p:sldId id="429" r:id="rId27"/>
    <p:sldId id="428" r:id="rId28"/>
    <p:sldId id="432" r:id="rId29"/>
    <p:sldId id="440" r:id="rId30"/>
    <p:sldId id="441" r:id="rId31"/>
    <p:sldId id="422" r:id="rId32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2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2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2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2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2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sz="42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2743200" algn="l" defTabSz="914400" rtl="0" eaLnBrk="1" latinLnBrk="0" hangingPunct="1">
      <a:defRPr sz="42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3200400" algn="l" defTabSz="914400" rtl="0" eaLnBrk="1" latinLnBrk="0" hangingPunct="1">
      <a:defRPr sz="42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3657600" algn="l" defTabSz="914400" rtl="0" eaLnBrk="1" latinLnBrk="0" hangingPunct="1">
      <a:defRPr sz="42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16">
          <p15:clr>
            <a:srgbClr val="A4A3A4"/>
          </p15:clr>
        </p15:guide>
        <p15:guide id="2" orient="horz" pos="2544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3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 Myers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0000"/>
    <a:srgbClr val="002932"/>
    <a:srgbClr val="004454"/>
    <a:srgbClr val="E6E6E6"/>
    <a:srgbClr val="003A48"/>
    <a:srgbClr val="EAE7DE"/>
    <a:srgbClr val="FFFF00"/>
    <a:srgbClr val="CB57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8" autoAdjust="0"/>
    <p:restoredTop sz="78766" autoAdjust="0"/>
  </p:normalViewPr>
  <p:slideViewPr>
    <p:cSldViewPr showGuides="1">
      <p:cViewPr varScale="1">
        <p:scale>
          <a:sx n="58" d="100"/>
          <a:sy n="58" d="100"/>
        </p:scale>
        <p:origin x="1722" y="72"/>
      </p:cViewPr>
      <p:guideLst>
        <p:guide orient="horz" pos="816"/>
        <p:guide orient="horz" pos="254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7" d="100"/>
          <a:sy n="87" d="100"/>
        </p:scale>
        <p:origin x="2430" y="102"/>
      </p:cViewPr>
      <p:guideLst>
        <p:guide orient="horz" pos="3023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>
            <a:extLst>
              <a:ext uri="{FF2B5EF4-FFF2-40B4-BE49-F238E27FC236}">
                <a16:creationId xmlns="" xmlns:a16="http://schemas.microsoft.com/office/drawing/2014/main" id="{EB94571B-103B-49EB-AA72-C2311F1F5A8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>
            <a:lvl1pPr defTabSz="966691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211" name="Rectangle 3">
            <a:extLst>
              <a:ext uri="{FF2B5EF4-FFF2-40B4-BE49-F238E27FC236}">
                <a16:creationId xmlns="" xmlns:a16="http://schemas.microsoft.com/office/drawing/2014/main" id="{607FF6C2-0C38-4413-8F74-FDE7409F528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0" y="0"/>
            <a:ext cx="31686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>
            <a:lvl1pPr algn="r" defTabSz="966691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212" name="Rectangle 4">
            <a:extLst>
              <a:ext uri="{FF2B5EF4-FFF2-40B4-BE49-F238E27FC236}">
                <a16:creationId xmlns="" xmlns:a16="http://schemas.microsoft.com/office/drawing/2014/main" id="{879445B0-3273-4EAA-B541-CDAB9C98119F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8600"/>
            <a:ext cx="31686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0" tIns="48320" rIns="96640" bIns="48320" numCol="1" anchor="b" anchorCtr="0" compatLnSpc="1">
            <a:prstTxWarp prst="textNoShape">
              <a:avLst/>
            </a:prstTxWarp>
          </a:bodyPr>
          <a:lstStyle>
            <a:lvl1pPr defTabSz="966691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213" name="Rectangle 5">
            <a:extLst>
              <a:ext uri="{FF2B5EF4-FFF2-40B4-BE49-F238E27FC236}">
                <a16:creationId xmlns="" xmlns:a16="http://schemas.microsoft.com/office/drawing/2014/main" id="{FEDF242D-F78E-4624-A72A-64C634B1395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0" y="9118600"/>
            <a:ext cx="31686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0" tIns="48320" rIns="96640" bIns="48320" numCol="1" anchor="b" anchorCtr="0" compatLnSpc="1">
            <a:prstTxWarp prst="textNoShape">
              <a:avLst/>
            </a:prstTxWarp>
          </a:bodyPr>
          <a:lstStyle>
            <a:lvl1pPr algn="r" defTabSz="966621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AFE6B35-F2C2-4498-9DD9-C606B97F34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06496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="" xmlns:a16="http://schemas.microsoft.com/office/drawing/2014/main" id="{EF21D671-F911-4668-A597-F12AE38BE6C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>
            <a:lvl1pPr defTabSz="966691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="" xmlns:a16="http://schemas.microsoft.com/office/drawing/2014/main" id="{97CA6D04-A654-4637-8A08-697466FD869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686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>
            <a:lvl1pPr algn="r" defTabSz="966691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>
            <a:extLst>
              <a:ext uri="{FF2B5EF4-FFF2-40B4-BE49-F238E27FC236}">
                <a16:creationId xmlns="" xmlns:a16="http://schemas.microsoft.com/office/drawing/2014/main" id="{56EBF6A8-1804-42C6-8351-A31A721A8AA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7550"/>
            <a:ext cx="4803775" cy="3603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="" xmlns:a16="http://schemas.microsoft.com/office/drawing/2014/main" id="{06489EE8-6F36-4211-86C9-AC1AD670C1F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0250" y="4560888"/>
            <a:ext cx="5854700" cy="432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="" xmlns:a16="http://schemas.microsoft.com/office/drawing/2014/main" id="{E498A18C-077B-466D-BBE7-55F31C1AC3A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7013"/>
            <a:ext cx="31686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0" tIns="48320" rIns="96640" bIns="48320" numCol="1" anchor="b" anchorCtr="0" compatLnSpc="1">
            <a:prstTxWarp prst="textNoShape">
              <a:avLst/>
            </a:prstTxWarp>
          </a:bodyPr>
          <a:lstStyle>
            <a:lvl1pPr defTabSz="966691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>
            <a:extLst>
              <a:ext uri="{FF2B5EF4-FFF2-40B4-BE49-F238E27FC236}">
                <a16:creationId xmlns="" xmlns:a16="http://schemas.microsoft.com/office/drawing/2014/main" id="{ACF0F195-22F0-4A2C-AE31-DD3B358303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17013"/>
            <a:ext cx="31686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0" tIns="48320" rIns="96640" bIns="48320" numCol="1" anchor="b" anchorCtr="0" compatLnSpc="1">
            <a:prstTxWarp prst="textNoShape">
              <a:avLst/>
            </a:prstTxWarp>
          </a:bodyPr>
          <a:lstStyle>
            <a:lvl1pPr algn="r" defTabSz="966621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138A879-BCDA-4982-B7C7-BCF4C064CA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63840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="" xmlns:a16="http://schemas.microsoft.com/office/drawing/2014/main" id="{8373C052-5CE3-4AB0-B94D-64991098EF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9938" indent="-295275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4275" indent="-236538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8938" indent="-236538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3600" indent="-236538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0800" indent="-236538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48000" indent="-236538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05200" indent="-236538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2400" indent="-236538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0A11E3-C16D-4F03-B45F-30B7BA62B2FC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10243" name="Rectangle 2">
            <a:extLst>
              <a:ext uri="{FF2B5EF4-FFF2-40B4-BE49-F238E27FC236}">
                <a16:creationId xmlns="" xmlns:a16="http://schemas.microsoft.com/office/drawing/2014/main" id="{0985CA10-BCAC-47E9-B4BA-0194AC0637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2538" y="715963"/>
            <a:ext cx="4808537" cy="3605212"/>
          </a:xfrm>
          <a:ln/>
        </p:spPr>
      </p:sp>
      <p:sp>
        <p:nvSpPr>
          <p:cNvPr id="10244" name="Rectangle 3">
            <a:extLst>
              <a:ext uri="{FF2B5EF4-FFF2-40B4-BE49-F238E27FC236}">
                <a16:creationId xmlns="" xmlns:a16="http://schemas.microsoft.com/office/drawing/2014/main" id="{697B38E9-C1F1-4B1D-A552-0F33197324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24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3945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38A879-BCDA-4982-B7C7-BCF4C064CA2C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81253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="" xmlns:a16="http://schemas.microsoft.com/office/drawing/2014/main" id="{CDE823B0-5BDF-402D-84EB-9EEA82058C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>
            <a:extLst>
              <a:ext uri="{FF2B5EF4-FFF2-40B4-BE49-F238E27FC236}">
                <a16:creationId xmlns="" xmlns:a16="http://schemas.microsoft.com/office/drawing/2014/main" id="{F71565EA-3557-4E1C-BB68-4F03FEE1AA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2772" name="Slide Number Placeholder 3">
            <a:extLst>
              <a:ext uri="{FF2B5EF4-FFF2-40B4-BE49-F238E27FC236}">
                <a16:creationId xmlns="" xmlns:a16="http://schemas.microsoft.com/office/drawing/2014/main" id="{0416B7DC-524B-47DF-9A0C-14F78D0168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65200"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65200"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65200"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65200"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BD22E009-1175-4B15-98B3-991722A4466D}" type="slidenum">
              <a:rPr lang="en-US" altLang="en-US" sz="1200" smtClean="0">
                <a:latin typeface="Arial" panose="020B0604020202020204" pitchFamily="34" charset="0"/>
              </a:rPr>
              <a:pPr/>
              <a:t>13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969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="" xmlns:a16="http://schemas.microsoft.com/office/drawing/2014/main" id="{5A3AC4D9-B26A-4D86-A4B6-C1637AAECD1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>
            <a:extLst>
              <a:ext uri="{FF2B5EF4-FFF2-40B4-BE49-F238E27FC236}">
                <a16:creationId xmlns="" xmlns:a16="http://schemas.microsoft.com/office/drawing/2014/main" id="{839AFB77-D1EA-430C-A65A-AD30B74D35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4820" name="Slide Number Placeholder 3">
            <a:extLst>
              <a:ext uri="{FF2B5EF4-FFF2-40B4-BE49-F238E27FC236}">
                <a16:creationId xmlns="" xmlns:a16="http://schemas.microsoft.com/office/drawing/2014/main" id="{36A09CF1-10CF-4053-9CED-F9521D44E1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69938" indent="-295275" defTabSz="965200"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84275" indent="-236538" defTabSz="965200"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58938" indent="-236538" defTabSz="965200"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133600" indent="-236538" defTabSz="965200"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90800" indent="-236538" defTabSz="965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3048000" indent="-236538" defTabSz="965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505200" indent="-236538" defTabSz="965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962400" indent="-236538" defTabSz="965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FCFEB57D-3B3C-46C0-8E3E-61291652B509}" type="slidenum">
              <a:rPr lang="en-US" altLang="en-US" sz="1200" smtClean="0">
                <a:latin typeface="Arial" panose="020B0604020202020204" pitchFamily="34" charset="0"/>
              </a:rPr>
              <a:pPr/>
              <a:t>14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3383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38A879-BCDA-4982-B7C7-BCF4C064CA2C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3362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="" xmlns:a16="http://schemas.microsoft.com/office/drawing/2014/main" id="{CDE823B0-5BDF-402D-84EB-9EEA82058C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>
            <a:extLst>
              <a:ext uri="{FF2B5EF4-FFF2-40B4-BE49-F238E27FC236}">
                <a16:creationId xmlns="" xmlns:a16="http://schemas.microsoft.com/office/drawing/2014/main" id="{F71565EA-3557-4E1C-BB68-4F03FEE1AA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2772" name="Slide Number Placeholder 3">
            <a:extLst>
              <a:ext uri="{FF2B5EF4-FFF2-40B4-BE49-F238E27FC236}">
                <a16:creationId xmlns="" xmlns:a16="http://schemas.microsoft.com/office/drawing/2014/main" id="{0416B7DC-524B-47DF-9A0C-14F78D0168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65200"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65200"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65200"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65200"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BD22E009-1175-4B15-98B3-991722A4466D}" type="slidenum">
              <a:rPr lang="en-US" altLang="en-US" sz="1200" smtClean="0">
                <a:latin typeface="Arial" panose="020B0604020202020204" pitchFamily="34" charset="0"/>
              </a:rPr>
              <a:pPr/>
              <a:t>18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1568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="" xmlns:a16="http://schemas.microsoft.com/office/drawing/2014/main" id="{80CA1A71-1C0A-4E73-A989-55B10BD046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>
            <a:extLst>
              <a:ext uri="{FF2B5EF4-FFF2-40B4-BE49-F238E27FC236}">
                <a16:creationId xmlns="" xmlns:a16="http://schemas.microsoft.com/office/drawing/2014/main" id="{4C884F72-1E52-4C68-BB45-1BFF21F3E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800">
              <a:latin typeface="Arial" panose="020B0604020202020204" pitchFamily="34" charset="0"/>
            </a:endParaRPr>
          </a:p>
        </p:txBody>
      </p:sp>
      <p:sp>
        <p:nvSpPr>
          <p:cNvPr id="47108" name="Slide Number Placeholder 3">
            <a:extLst>
              <a:ext uri="{FF2B5EF4-FFF2-40B4-BE49-F238E27FC236}">
                <a16:creationId xmlns="" xmlns:a16="http://schemas.microsoft.com/office/drawing/2014/main" id="{F0C16ACB-CB11-4E5A-BA9B-7E2B89E682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65200"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65200"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65200"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65200"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16E11856-18F8-48A1-B223-49E1FBA6182F}" type="slidenum">
              <a:rPr lang="en-US" altLang="en-US" sz="1200" smtClean="0">
                <a:latin typeface="Arial" panose="020B0604020202020204" pitchFamily="34" charset="0"/>
              </a:rPr>
              <a:pPr/>
              <a:t>28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337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38A879-BCDA-4982-B7C7-BCF4C064CA2C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7528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="" xmlns:a16="http://schemas.microsoft.com/office/drawing/2014/main" id="{F4F0E34A-DA2D-46F9-842C-1514AA22F0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="" xmlns:a16="http://schemas.microsoft.com/office/drawing/2014/main" id="{DF2BA8A4-3B71-4D43-BD2C-42D63C065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14340" name="Slide Number Placeholder 3">
            <a:extLst>
              <a:ext uri="{FF2B5EF4-FFF2-40B4-BE49-F238E27FC236}">
                <a16:creationId xmlns="" xmlns:a16="http://schemas.microsoft.com/office/drawing/2014/main" id="{7F34E167-5D16-4855-AC94-76E14D00E8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65200"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65200"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65200"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65200"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D8EC07C0-FE71-4561-A453-B5840076D963}" type="slidenum">
              <a:rPr lang="en-US" altLang="en-US" sz="1200" smtClean="0">
                <a:latin typeface="Arial" panose="020B0604020202020204" pitchFamily="34" charset="0"/>
              </a:rPr>
              <a:pPr/>
              <a:t>4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643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38A879-BCDA-4982-B7C7-BCF4C064CA2C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2495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="" xmlns:a16="http://schemas.microsoft.com/office/drawing/2014/main" id="{B8ECC70B-26AC-4CB4-8B56-1CC84FDB3F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>
            <a:extLst>
              <a:ext uri="{FF2B5EF4-FFF2-40B4-BE49-F238E27FC236}">
                <a16:creationId xmlns="" xmlns:a16="http://schemas.microsoft.com/office/drawing/2014/main" id="{1298DAFF-A224-49E0-B78A-167022B2A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18436" name="Slide Number Placeholder 3">
            <a:extLst>
              <a:ext uri="{FF2B5EF4-FFF2-40B4-BE49-F238E27FC236}">
                <a16:creationId xmlns="" xmlns:a16="http://schemas.microsoft.com/office/drawing/2014/main" id="{3C7F49DD-6BD9-4BDF-A6B7-EFAB8CF69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65200"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65200"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65200"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65200"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D0E5C9FB-DBE6-499B-A9F8-630DC6D28620}" type="slidenum">
              <a:rPr lang="en-US" altLang="en-US" sz="1200" smtClean="0">
                <a:latin typeface="Arial" panose="020B0604020202020204" pitchFamily="34" charset="0"/>
              </a:rPr>
              <a:pPr/>
              <a:t>7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009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="" xmlns:a16="http://schemas.microsoft.com/office/drawing/2014/main" id="{B8ECC70B-26AC-4CB4-8B56-1CC84FDB3F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>
            <a:extLst>
              <a:ext uri="{FF2B5EF4-FFF2-40B4-BE49-F238E27FC236}">
                <a16:creationId xmlns="" xmlns:a16="http://schemas.microsoft.com/office/drawing/2014/main" id="{1298DAFF-A224-49E0-B78A-167022B2A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8436" name="Slide Number Placeholder 3">
            <a:extLst>
              <a:ext uri="{FF2B5EF4-FFF2-40B4-BE49-F238E27FC236}">
                <a16:creationId xmlns="" xmlns:a16="http://schemas.microsoft.com/office/drawing/2014/main" id="{3C7F49DD-6BD9-4BDF-A6B7-EFAB8CF69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65200"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65200"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65200"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65200"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D0E5C9FB-DBE6-499B-A9F8-630DC6D28620}" type="slidenum">
              <a:rPr lang="en-US" altLang="en-US" sz="1200" smtClean="0">
                <a:latin typeface="Arial" panose="020B0604020202020204" pitchFamily="34" charset="0"/>
              </a:rPr>
              <a:pPr/>
              <a:t>8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385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38A879-BCDA-4982-B7C7-BCF4C064CA2C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7057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="" xmlns:a16="http://schemas.microsoft.com/office/drawing/2014/main" id="{0171EC5A-5FB9-48E9-BF55-1374829C0AB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>
            <a:extLst>
              <a:ext uri="{FF2B5EF4-FFF2-40B4-BE49-F238E27FC236}">
                <a16:creationId xmlns="" xmlns:a16="http://schemas.microsoft.com/office/drawing/2014/main" id="{5560E957-27C5-4498-80ED-5D44FDB36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24580" name="Slide Number Placeholder 3">
            <a:extLst>
              <a:ext uri="{FF2B5EF4-FFF2-40B4-BE49-F238E27FC236}">
                <a16:creationId xmlns="" xmlns:a16="http://schemas.microsoft.com/office/drawing/2014/main" id="{831CA44B-7ED6-43E1-BB27-7375006368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65200"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65200"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65200"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65200"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6C449AB8-EF3F-4D26-940D-BE46593C5F0E}" type="slidenum">
              <a:rPr lang="en-US" altLang="en-US" sz="1200" smtClean="0">
                <a:latin typeface="Arial" panose="020B0604020202020204" pitchFamily="34" charset="0"/>
              </a:rPr>
              <a:pPr/>
              <a:t>10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1013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="" xmlns:a16="http://schemas.microsoft.com/office/drawing/2014/main" id="{DF98CFF4-6C0E-4085-B207-725A677ACC0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>
            <a:extLst>
              <a:ext uri="{FF2B5EF4-FFF2-40B4-BE49-F238E27FC236}">
                <a16:creationId xmlns="" xmlns:a16="http://schemas.microsoft.com/office/drawing/2014/main" id="{CDAB927D-C683-4C78-9AD2-71EA742CB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26628" name="Slide Number Placeholder 3">
            <a:extLst>
              <a:ext uri="{FF2B5EF4-FFF2-40B4-BE49-F238E27FC236}">
                <a16:creationId xmlns="" xmlns:a16="http://schemas.microsoft.com/office/drawing/2014/main" id="{AC144890-455E-48D5-96A5-11DDD07F1F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65200"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65200"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65200"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65200"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C7728C14-6517-4615-9A6A-5375B41B89D8}" type="slidenum">
              <a:rPr lang="en-US" altLang="en-US" sz="1200" smtClean="0">
                <a:latin typeface="Arial" panose="020B0604020202020204" pitchFamily="34" charset="0"/>
              </a:rPr>
              <a:pPr/>
              <a:t>11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588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aribel_generic_template_backdrop v01_section.jpg">
            <a:extLst>
              <a:ext uri="{FF2B5EF4-FFF2-40B4-BE49-F238E27FC236}">
                <a16:creationId xmlns="" xmlns:a16="http://schemas.microsoft.com/office/drawing/2014/main" id="{47AC022D-595C-4D69-9FE5-2F1E77335C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70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648200" y="381000"/>
            <a:ext cx="4114800" cy="40386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2701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781800" y="4572000"/>
            <a:ext cx="2057400" cy="1981200"/>
          </a:xfrm>
          <a:effectLst/>
        </p:spPr>
        <p:txBody>
          <a:bodyPr/>
          <a:lstStyle>
            <a:lvl1pPr marL="0" indent="0">
              <a:buFont typeface="Wingdings" pitchFamily="2" charset="2"/>
              <a:buNone/>
              <a:defRPr sz="1600">
                <a:solidFill>
                  <a:srgbClr val="FFFFCC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07652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0264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03681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6911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1350" y="0"/>
            <a:ext cx="2152650" cy="6705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0"/>
            <a:ext cx="6305550" cy="6705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7158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aribel_generic_template_backdrop v01_section_2.jpg">
            <a:extLst>
              <a:ext uri="{FF2B5EF4-FFF2-40B4-BE49-F238E27FC236}">
                <a16:creationId xmlns="" xmlns:a16="http://schemas.microsoft.com/office/drawing/2014/main" id="{F1B586E5-0EE3-4998-8EFA-746D2228EC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70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648200" y="381000"/>
            <a:ext cx="4114800" cy="40386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701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781800" y="4572000"/>
            <a:ext cx="2057400" cy="1981200"/>
          </a:xfrm>
          <a:effectLst/>
        </p:spPr>
        <p:txBody>
          <a:bodyPr/>
          <a:lstStyle>
            <a:lvl1pPr marL="0" indent="0">
              <a:buFont typeface="Wingdings" pitchFamily="2" charset="2"/>
              <a:buNone/>
              <a:defRPr sz="1600">
                <a:solidFill>
                  <a:srgbClr val="FFFFCC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97937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aribel_generic_template_backdrop v01_section_3.jpg">
            <a:extLst>
              <a:ext uri="{FF2B5EF4-FFF2-40B4-BE49-F238E27FC236}">
                <a16:creationId xmlns="" xmlns:a16="http://schemas.microsoft.com/office/drawing/2014/main" id="{18335219-A30D-4491-96AE-6AB1B0735D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70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648200" y="381000"/>
            <a:ext cx="4114800" cy="40386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701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781800" y="4572000"/>
            <a:ext cx="2057400" cy="1981200"/>
          </a:xfrm>
          <a:effectLst/>
        </p:spPr>
        <p:txBody>
          <a:bodyPr/>
          <a:lstStyle>
            <a:lvl1pPr marL="0" indent="0">
              <a:buFont typeface="Wingdings" pitchFamily="2" charset="2"/>
              <a:buNone/>
              <a:defRPr sz="1600">
                <a:solidFill>
                  <a:srgbClr val="FFFFCC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31650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gradFill>
            <a:gsLst>
              <a:gs pos="100000">
                <a:srgbClr val="000C22"/>
              </a:gs>
              <a:gs pos="0">
                <a:srgbClr val="004454"/>
              </a:gs>
            </a:gsLst>
          </a:gradFill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50000"/>
              </a:lnSpc>
              <a:spcBef>
                <a:spcPts val="0"/>
              </a:spcBef>
              <a:defRPr sz="3200">
                <a:solidFill>
                  <a:schemeClr val="tx1"/>
                </a:solidFill>
              </a:defRPr>
            </a:lvl1pPr>
            <a:lvl2pPr>
              <a:lnSpc>
                <a:spcPct val="150000"/>
              </a:lnSpc>
              <a:defRPr sz="2800">
                <a:solidFill>
                  <a:schemeClr val="tx1"/>
                </a:solidFill>
              </a:defRPr>
            </a:lvl2pPr>
            <a:lvl3pPr>
              <a:lnSpc>
                <a:spcPct val="150000"/>
              </a:lnSpc>
              <a:defRPr sz="2400">
                <a:solidFill>
                  <a:schemeClr val="tx1"/>
                </a:solidFill>
              </a:defRPr>
            </a:lvl3pPr>
            <a:lvl4pPr>
              <a:lnSpc>
                <a:spcPct val="150000"/>
              </a:lnSpc>
              <a:defRPr sz="2400">
                <a:solidFill>
                  <a:schemeClr val="tx1"/>
                </a:solidFill>
              </a:defRPr>
            </a:lvl4pPr>
            <a:lvl5pPr>
              <a:lnSpc>
                <a:spcPct val="150000"/>
              </a:lnSpc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9993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581400"/>
            <a:ext cx="7772400" cy="1133475"/>
          </a:xfrm>
          <a:gradFill flip="none" rotWithShape="1">
            <a:gsLst>
              <a:gs pos="100000">
                <a:srgbClr val="000C22"/>
              </a:gs>
              <a:gs pos="0">
                <a:srgbClr val="003A48"/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lang="en-US" sz="4400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6807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41148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1148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4571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5898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4448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3488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7" name="Rectangle 2051">
            <a:extLst>
              <a:ext uri="{FF2B5EF4-FFF2-40B4-BE49-F238E27FC236}">
                <a16:creationId xmlns="" xmlns:a16="http://schemas.microsoft.com/office/drawing/2014/main" id="{68BD9F68-F837-4F89-BBAD-8BBEDE30DE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8763000" cy="1116013"/>
          </a:xfrm>
          <a:prstGeom prst="rect">
            <a:avLst/>
          </a:prstGeom>
          <a:gradFill flip="none" rotWithShape="1">
            <a:gsLst>
              <a:gs pos="100000">
                <a:srgbClr val="000C22"/>
              </a:gs>
              <a:gs pos="0">
                <a:srgbClr val="003A48"/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2052">
            <a:extLst>
              <a:ext uri="{FF2B5EF4-FFF2-40B4-BE49-F238E27FC236}">
                <a16:creationId xmlns="" xmlns:a16="http://schemas.microsoft.com/office/drawing/2014/main" id="{813B3B1B-0BFF-45B8-B75A-83CFB32927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524000"/>
            <a:ext cx="8382000" cy="50292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5985177-7C69-436C-8300-C72C1F9F8841}"/>
              </a:ext>
            </a:extLst>
          </p:cNvPr>
          <p:cNvSpPr/>
          <p:nvPr userDrawn="1"/>
        </p:nvSpPr>
        <p:spPr bwMode="auto">
          <a:xfrm rot="10800000">
            <a:off x="152400" y="6248399"/>
            <a:ext cx="8839200" cy="457200"/>
          </a:xfrm>
          <a:prstGeom prst="rect">
            <a:avLst/>
          </a:prstGeom>
          <a:gradFill flip="none" rotWithShape="1">
            <a:gsLst>
              <a:gs pos="100000">
                <a:srgbClr val="000C22"/>
              </a:gs>
              <a:gs pos="0">
                <a:srgbClr val="002932"/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</p:txBody>
      </p:sp>
      <p:pic>
        <p:nvPicPr>
          <p:cNvPr id="1031" name="Picture 8" descr="http://www.maine.gov/mdot/_siteassets/assets/img/mainedotlogo200.png">
            <a:extLst>
              <a:ext uri="{FF2B5EF4-FFF2-40B4-BE49-F238E27FC236}">
                <a16:creationId xmlns="" xmlns:a16="http://schemas.microsoft.com/office/drawing/2014/main" id="{BA648932-3EF8-4EFB-81CF-BFDAE9E88F9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218238"/>
            <a:ext cx="19050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">
            <a:extLst>
              <a:ext uri="{FF2B5EF4-FFF2-40B4-BE49-F238E27FC236}">
                <a16:creationId xmlns="" xmlns:a16="http://schemas.microsoft.com/office/drawing/2014/main" id="{3B551976-6A08-43EE-B8CC-A25890CE0614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400800"/>
            <a:ext cx="177165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26" r:id="rId3"/>
    <p:sldLayoutId id="2147484327" r:id="rId4"/>
    <p:sldLayoutId id="2147484328" r:id="rId5"/>
    <p:sldLayoutId id="2147484316" r:id="rId6"/>
    <p:sldLayoutId id="2147484317" r:id="rId7"/>
    <p:sldLayoutId id="2147484318" r:id="rId8"/>
    <p:sldLayoutId id="2147484319" r:id="rId9"/>
    <p:sldLayoutId id="2147484320" r:id="rId10"/>
    <p:sldLayoutId id="2147484321" r:id="rId11"/>
    <p:sldLayoutId id="2147484322" r:id="rId12"/>
    <p:sldLayoutId id="2147484323" r:id="rId13"/>
  </p:sldLayoutIdLst>
  <p:txStyles>
    <p:titleStyle>
      <a:lvl1pPr marL="228600" algn="l" rtl="0" eaLnBrk="0" fontAlgn="base" hangingPunct="0">
        <a:spcBef>
          <a:spcPct val="0"/>
        </a:spcBef>
        <a:spcAft>
          <a:spcPct val="0"/>
        </a:spcAft>
        <a:defRPr lang="en-US" sz="4200" kern="1200" dirty="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228600"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Trebuchet MS" pitchFamily="34" charset="0"/>
        </a:defRPr>
      </a:lvl2pPr>
      <a:lvl3pPr marL="228600"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Trebuchet MS" pitchFamily="34" charset="0"/>
        </a:defRPr>
      </a:lvl3pPr>
      <a:lvl4pPr marL="228600"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Trebuchet MS" pitchFamily="34" charset="0"/>
        </a:defRPr>
      </a:lvl4pPr>
      <a:lvl5pPr marL="228600"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75000"/>
        </a:spcBef>
        <a:spcAft>
          <a:spcPct val="0"/>
        </a:spcAft>
        <a:buClr>
          <a:srgbClr val="CA6B2A"/>
        </a:buClr>
        <a:buSzPct val="90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10000"/>
        </a:spcBef>
        <a:spcAft>
          <a:spcPct val="0"/>
        </a:spcAft>
        <a:buClr>
          <a:srgbClr val="EAE7DE"/>
        </a:buClr>
        <a:buSzPct val="75000"/>
        <a:buFont typeface="Wingdings" panose="05000000000000000000" pitchFamily="2" charset="2"/>
        <a:buChar char="n"/>
        <a:defRPr>
          <a:solidFill>
            <a:srgbClr val="EAE7DE"/>
          </a:solidFill>
          <a:latin typeface="+mn-lt"/>
        </a:defRPr>
      </a:lvl2pPr>
      <a:lvl3pPr marL="1143000" indent="-228600" algn="l" rtl="0" eaLnBrk="0" fontAlgn="base" hangingPunct="0">
        <a:spcBef>
          <a:spcPct val="10000"/>
        </a:spcBef>
        <a:spcAft>
          <a:spcPct val="0"/>
        </a:spcAft>
        <a:buClr>
          <a:srgbClr val="CA6B2A"/>
        </a:buClr>
        <a:buSzPct val="55000"/>
        <a:buFont typeface="Wingdings" panose="05000000000000000000" pitchFamily="2" charset="2"/>
        <a:buChar char="n"/>
        <a:defRPr>
          <a:solidFill>
            <a:srgbClr val="EAE7DE"/>
          </a:solidFill>
          <a:latin typeface="+mn-lt"/>
        </a:defRPr>
      </a:lvl3pPr>
      <a:lvl4pPr marL="1600200" indent="-228600" algn="l" rtl="0" eaLnBrk="0" fontAlgn="base" hangingPunct="0">
        <a:spcBef>
          <a:spcPct val="1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>
          <a:solidFill>
            <a:srgbClr val="EAE7DE"/>
          </a:solidFill>
          <a:latin typeface="+mn-lt"/>
        </a:defRPr>
      </a:lvl4pPr>
      <a:lvl5pPr marL="2057400" indent="-228600" algn="l" rtl="0" eaLnBrk="0" fontAlgn="base" hangingPunct="0">
        <a:spcBef>
          <a:spcPct val="1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>
          <a:solidFill>
            <a:srgbClr val="EAE7DE"/>
          </a:solidFill>
          <a:latin typeface="+mn-lt"/>
        </a:defRPr>
      </a:lvl5pPr>
      <a:lvl6pPr marL="2514600" indent="-228600" algn="l" rtl="0" fontAlgn="base">
        <a:spcBef>
          <a:spcPct val="1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rgbClr val="EAE7DE"/>
          </a:solidFill>
          <a:latin typeface="+mn-lt"/>
        </a:defRPr>
      </a:lvl6pPr>
      <a:lvl7pPr marL="2971800" indent="-228600" algn="l" rtl="0" fontAlgn="base">
        <a:spcBef>
          <a:spcPct val="1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rgbClr val="EAE7DE"/>
          </a:solidFill>
          <a:latin typeface="+mn-lt"/>
        </a:defRPr>
      </a:lvl7pPr>
      <a:lvl8pPr marL="3429000" indent="-228600" algn="l" rtl="0" fontAlgn="base">
        <a:spcBef>
          <a:spcPct val="1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rgbClr val="EAE7DE"/>
          </a:solidFill>
          <a:latin typeface="+mn-lt"/>
        </a:defRPr>
      </a:lvl8pPr>
      <a:lvl9pPr marL="3886200" indent="-228600" algn="l" rtl="0" fontAlgn="base">
        <a:spcBef>
          <a:spcPct val="1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rgbClr val="EAE7DE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97CD528-A250-4B6A-A7DE-2F1EB1D03F80}"/>
              </a:ext>
            </a:extLst>
          </p:cNvPr>
          <p:cNvSpPr/>
          <p:nvPr/>
        </p:nvSpPr>
        <p:spPr bwMode="auto">
          <a:xfrm>
            <a:off x="304800" y="304800"/>
            <a:ext cx="8534400" cy="2743200"/>
          </a:xfrm>
          <a:prstGeom prst="rect">
            <a:avLst/>
          </a:prstGeom>
          <a:gradFill flip="none" rotWithShape="1">
            <a:gsLst>
              <a:gs pos="100000">
                <a:srgbClr val="000C22"/>
              </a:gs>
              <a:gs pos="47000">
                <a:srgbClr val="004454"/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9221" name="Text Box 17">
            <a:extLst>
              <a:ext uri="{FF2B5EF4-FFF2-40B4-BE49-F238E27FC236}">
                <a16:creationId xmlns="" xmlns:a16="http://schemas.microsoft.com/office/drawing/2014/main" id="{40325CF1-D5EB-4F7C-A803-BB81923F4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606" y="687868"/>
            <a:ext cx="7848600" cy="2800767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spcBef>
                <a:spcPct val="75000"/>
              </a:spcBef>
              <a:buClr>
                <a:srgbClr val="CA6B2A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10000"/>
              </a:spcBef>
              <a:buClr>
                <a:srgbClr val="EAE7DE"/>
              </a:buClr>
              <a:buSzPct val="75000"/>
              <a:buFont typeface="Wingdings" panose="05000000000000000000" pitchFamily="2" charset="2"/>
              <a:buChar char="n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10000"/>
              </a:spcBef>
              <a:buClr>
                <a:srgbClr val="CA6B2A"/>
              </a:buClr>
              <a:buSzPct val="55000"/>
              <a:buFont typeface="Wingdings" panose="05000000000000000000" pitchFamily="2" charset="2"/>
              <a:buChar char="n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1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1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4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800" dirty="0"/>
              <a:t>Piscataqua River </a:t>
            </a:r>
            <a:r>
              <a:rPr lang="en-US" altLang="en-US" sz="4800" dirty="0" smtClean="0"/>
              <a:t>Bridge</a:t>
            </a:r>
            <a:endParaRPr lang="en-US" altLang="en-US" sz="4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 smtClean="0"/>
              <a:t>SPS Corporate Management Meeting</a:t>
            </a:r>
            <a:endParaRPr lang="en-US" altLang="en-US" sz="32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4800" dirty="0"/>
          </a:p>
        </p:txBody>
      </p:sp>
      <p:sp>
        <p:nvSpPr>
          <p:cNvPr id="9222" name="Text Box 23">
            <a:extLst>
              <a:ext uri="{FF2B5EF4-FFF2-40B4-BE49-F238E27FC236}">
                <a16:creationId xmlns="" xmlns:a16="http://schemas.microsoft.com/office/drawing/2014/main" id="{91C63BDB-698C-448A-8294-0A0BBAEE5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420757"/>
            <a:ext cx="3581400" cy="3048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spcBef>
                <a:spcPct val="75000"/>
              </a:spcBef>
              <a:buClr>
                <a:srgbClr val="CA6B2A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10000"/>
              </a:spcBef>
              <a:buClr>
                <a:srgbClr val="EAE7DE"/>
              </a:buClr>
              <a:buSzPct val="75000"/>
              <a:buFont typeface="Wingdings" panose="05000000000000000000" pitchFamily="2" charset="2"/>
              <a:buChar char="n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10000"/>
              </a:spcBef>
              <a:buClr>
                <a:srgbClr val="CA6B2A"/>
              </a:buClr>
              <a:buSzPct val="55000"/>
              <a:buFont typeface="Wingdings" panose="05000000000000000000" pitchFamily="2" charset="2"/>
              <a:buChar char="n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1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1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chemeClr val="tx2"/>
                </a:solidFill>
              </a:rPr>
              <a:t>April </a:t>
            </a:r>
            <a:r>
              <a:rPr lang="en-US" altLang="en-US" sz="1400" dirty="0" smtClean="0">
                <a:solidFill>
                  <a:schemeClr val="tx2"/>
                </a:solidFill>
              </a:rPr>
              <a:t>11, </a:t>
            </a:r>
            <a:r>
              <a:rPr lang="en-US" altLang="en-US" sz="1400" dirty="0">
                <a:solidFill>
                  <a:schemeClr val="tx2"/>
                </a:solidFill>
              </a:rPr>
              <a:t>2019</a:t>
            </a:r>
          </a:p>
        </p:txBody>
      </p:sp>
      <p:pic>
        <p:nvPicPr>
          <p:cNvPr id="9224" name="Picture 10" descr="875f5b58-4f16-4587-a98f-e97f04bf7a21@namprd04">
            <a:extLst>
              <a:ext uri="{FF2B5EF4-FFF2-40B4-BE49-F238E27FC236}">
                <a16:creationId xmlns="" xmlns:a16="http://schemas.microsoft.com/office/drawing/2014/main" id="{61CD9AC6-4F84-4B2D-AD4F-EA32F0CA7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" t="30235" b="27731"/>
          <a:stretch>
            <a:fillRect/>
          </a:stretch>
        </p:blipFill>
        <p:spPr bwMode="auto">
          <a:xfrm>
            <a:off x="304800" y="3200400"/>
            <a:ext cx="855821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4B4EAE-9586-493D-83C7-E6071901E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dirty="0"/>
              <a:t>Existing </a:t>
            </a:r>
            <a:r>
              <a:rPr dirty="0" smtClean="0"/>
              <a:t>Railing &amp; Median Barrier</a:t>
            </a:r>
            <a:endParaRPr dirty="0"/>
          </a:p>
        </p:txBody>
      </p:sp>
      <p:pic>
        <p:nvPicPr>
          <p:cNvPr id="23557" name="Content Placeholder 3">
            <a:extLst>
              <a:ext uri="{FF2B5EF4-FFF2-40B4-BE49-F238E27FC236}">
                <a16:creationId xmlns="" xmlns:a16="http://schemas.microsoft.com/office/drawing/2014/main" id="{09212A69-0C10-4129-9BF5-5CA3C2DB2C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7" b="8788"/>
          <a:stretch>
            <a:fillRect/>
          </a:stretch>
        </p:blipFill>
        <p:spPr>
          <a:xfrm>
            <a:off x="706438" y="1371600"/>
            <a:ext cx="7654925" cy="47688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91F9D6-FEE2-4E0F-ACF3-F876D8818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dirty="0"/>
              <a:t>New </a:t>
            </a:r>
            <a:r>
              <a:rPr dirty="0" smtClean="0"/>
              <a:t>Fascia &amp; Median Barrier</a:t>
            </a:r>
            <a:endParaRPr dirty="0"/>
          </a:p>
        </p:txBody>
      </p:sp>
      <p:pic>
        <p:nvPicPr>
          <p:cNvPr id="25605" name="Content Placeholder 2">
            <a:extLst>
              <a:ext uri="{FF2B5EF4-FFF2-40B4-BE49-F238E27FC236}">
                <a16:creationId xmlns="" xmlns:a16="http://schemas.microsoft.com/office/drawing/2014/main" id="{38C9E313-2CE3-4C31-97C8-E49AF83F1E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" t="9659" r="54961" b="1593"/>
          <a:stretch>
            <a:fillRect/>
          </a:stretch>
        </p:blipFill>
        <p:spPr>
          <a:xfrm>
            <a:off x="381000" y="1371600"/>
            <a:ext cx="3962400" cy="4787900"/>
          </a:xfrm>
        </p:spPr>
      </p:pic>
      <p:pic>
        <p:nvPicPr>
          <p:cNvPr id="25606" name="Content Placeholder 2">
            <a:extLst>
              <a:ext uri="{FF2B5EF4-FFF2-40B4-BE49-F238E27FC236}">
                <a16:creationId xmlns="" xmlns:a16="http://schemas.microsoft.com/office/drawing/2014/main" id="{602BC1F9-86F4-4F63-9186-6BDCF93B5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68" t="2008" r="6258" b="9244"/>
          <a:stretch>
            <a:fillRect/>
          </a:stretch>
        </p:blipFill>
        <p:spPr bwMode="auto">
          <a:xfrm>
            <a:off x="5486400" y="1412875"/>
            <a:ext cx="3200400" cy="475932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="" xmlns:a16="http://schemas.microsoft.com/office/drawing/2014/main" id="{0EC5FE6F-7F36-4F1B-A575-205497CB1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t>Part-Time Shoulder Use</a:t>
            </a:r>
          </a:p>
        </p:txBody>
      </p:sp>
      <p:pic>
        <p:nvPicPr>
          <p:cNvPr id="24581" name="Picture 1">
            <a:extLst>
              <a:ext uri="{FF2B5EF4-FFF2-40B4-BE49-F238E27FC236}">
                <a16:creationId xmlns="" xmlns:a16="http://schemas.microsoft.com/office/drawing/2014/main" id="{8EA90599-4392-4D17-A2F1-2149B414F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1950"/>
            <a:ext cx="914400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="" xmlns:a16="http://schemas.microsoft.com/office/drawing/2014/main" id="{904E907D-7C3B-4ED8-9FD9-2BB42A134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581400"/>
            <a:ext cx="7772400" cy="1600200"/>
          </a:xfrm>
        </p:spPr>
        <p:txBody>
          <a:bodyPr/>
          <a:lstStyle/>
          <a:p>
            <a:pPr>
              <a:defRPr/>
            </a:pPr>
            <a:r>
              <a:t>Construction Scheduling &amp; Maintaining Traffic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2C80B1-A330-4701-87F8-EF04BDC25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t>Construction Schedule</a:t>
            </a:r>
          </a:p>
        </p:txBody>
      </p:sp>
      <p:sp>
        <p:nvSpPr>
          <p:cNvPr id="33797" name="Content Placeholder 2">
            <a:extLst>
              <a:ext uri="{FF2B5EF4-FFF2-40B4-BE49-F238E27FC236}">
                <a16:creationId xmlns="" xmlns:a16="http://schemas.microsoft.com/office/drawing/2014/main" id="{9ADC71CA-DF4B-4DF4-99EA-23F82B894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835" y="1371600"/>
            <a:ext cx="8382000" cy="49530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dirty="0" smtClean="0"/>
              <a:t>Beginning </a:t>
            </a:r>
            <a:r>
              <a:rPr lang="en-US" altLang="en-US" dirty="0"/>
              <a:t>in June </a:t>
            </a:r>
            <a:r>
              <a:rPr lang="en-US" altLang="en-US" dirty="0" smtClean="0"/>
              <a:t>2019</a:t>
            </a:r>
          </a:p>
          <a:p>
            <a:pPr>
              <a:spcBef>
                <a:spcPct val="0"/>
              </a:spcBef>
            </a:pPr>
            <a:r>
              <a:rPr lang="en-US" altLang="en-US" dirty="0" smtClean="0"/>
              <a:t>Substantial Completion October 1, 2021</a:t>
            </a:r>
          </a:p>
          <a:p>
            <a:pPr>
              <a:spcBef>
                <a:spcPct val="0"/>
              </a:spcBef>
            </a:pPr>
            <a:r>
              <a:rPr lang="en-US" altLang="en-US" dirty="0" smtClean="0"/>
              <a:t>Contract Completion May 20, 2022</a:t>
            </a:r>
            <a:endParaRPr lang="en-US" altLang="en-US" dirty="0"/>
          </a:p>
          <a:p>
            <a:pPr>
              <a:spcBef>
                <a:spcPct val="0"/>
              </a:spcBef>
            </a:pPr>
            <a:r>
              <a:rPr lang="en-US" altLang="en-US" dirty="0" smtClean="0"/>
              <a:t>Substantial Completion Incentives</a:t>
            </a:r>
          </a:p>
          <a:p>
            <a:pPr>
              <a:spcBef>
                <a:spcPct val="0"/>
              </a:spcBef>
            </a:pPr>
            <a:r>
              <a:rPr lang="en-US" altLang="en-US" dirty="0" smtClean="0"/>
              <a:t>Contract Completion Incentives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75467A-8635-477C-969E-8D612BEBB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dirty="0"/>
              <a:t>Proposed </a:t>
            </a:r>
            <a:r>
              <a:rPr lang="en-US" dirty="0"/>
              <a:t>Construction </a:t>
            </a:r>
            <a:r>
              <a:rPr dirty="0"/>
              <a:t>Schedule</a:t>
            </a:r>
          </a:p>
        </p:txBody>
      </p:sp>
      <p:sp>
        <p:nvSpPr>
          <p:cNvPr id="46085" name="Content Placeholder 2">
            <a:extLst>
              <a:ext uri="{FF2B5EF4-FFF2-40B4-BE49-F238E27FC236}">
                <a16:creationId xmlns="" xmlns:a16="http://schemas.microsoft.com/office/drawing/2014/main" id="{1D1C2320-7B12-4172-9353-8C85563DB1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altLang="en-US" dirty="0"/>
              <a:t>Southbound </a:t>
            </a:r>
            <a:r>
              <a:rPr lang="en-US" altLang="en-US" dirty="0" smtClean="0"/>
              <a:t>Fascia </a:t>
            </a:r>
            <a:r>
              <a:rPr lang="en-US" altLang="en-US" dirty="0"/>
              <a:t>– 2019-2020</a:t>
            </a:r>
          </a:p>
          <a:p>
            <a:pPr>
              <a:spcBef>
                <a:spcPct val="0"/>
              </a:spcBef>
            </a:pPr>
            <a:r>
              <a:rPr lang="en-US" altLang="en-US" dirty="0"/>
              <a:t>Northbound </a:t>
            </a:r>
            <a:r>
              <a:rPr lang="en-US" altLang="en-US" dirty="0" smtClean="0"/>
              <a:t>Fascia - </a:t>
            </a:r>
            <a:r>
              <a:rPr lang="en-US" altLang="en-US" dirty="0"/>
              <a:t>2020</a:t>
            </a:r>
          </a:p>
          <a:p>
            <a:pPr>
              <a:spcBef>
                <a:spcPct val="0"/>
              </a:spcBef>
            </a:pPr>
            <a:r>
              <a:rPr lang="en-US" altLang="en-US" dirty="0" smtClean="0"/>
              <a:t>NB &amp; SB Median </a:t>
            </a:r>
            <a:r>
              <a:rPr lang="en-US" altLang="en-US" dirty="0"/>
              <a:t>- 2021</a:t>
            </a:r>
          </a:p>
          <a:p>
            <a:pPr>
              <a:spcBef>
                <a:spcPct val="0"/>
              </a:spcBef>
            </a:pPr>
            <a:r>
              <a:rPr lang="en-US" altLang="en-US" dirty="0"/>
              <a:t>Final Pave - Spring 2022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0B3633-2BCF-4E2B-BD5D-C22E811F6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t>Maintaining Traffic</a:t>
            </a:r>
          </a:p>
        </p:txBody>
      </p:sp>
      <p:sp>
        <p:nvSpPr>
          <p:cNvPr id="29701" name="Content Placeholder 2">
            <a:extLst>
              <a:ext uri="{FF2B5EF4-FFF2-40B4-BE49-F238E27FC236}">
                <a16:creationId xmlns="" xmlns:a16="http://schemas.microsoft.com/office/drawing/2014/main" id="{9B6CF14E-077C-4FD2-A59E-2ED13B6844F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altLang="en-US" dirty="0" smtClean="0"/>
              <a:t>“Peak” - 3 lanes </a:t>
            </a:r>
            <a:r>
              <a:rPr lang="en-US" altLang="en-US" u="sng" dirty="0" smtClean="0"/>
              <a:t>open</a:t>
            </a:r>
            <a:r>
              <a:rPr lang="en-US" altLang="en-US" dirty="0" smtClean="0"/>
              <a:t> for summer traffic</a:t>
            </a:r>
            <a:endParaRPr lang="en-US" altLang="en-US" dirty="0"/>
          </a:p>
          <a:p>
            <a:pPr lvl="1">
              <a:spcBef>
                <a:spcPct val="0"/>
              </a:spcBef>
            </a:pPr>
            <a:r>
              <a:rPr lang="en-US" altLang="en-US" dirty="0" smtClean="0"/>
              <a:t>Daytime, Memorial </a:t>
            </a:r>
            <a:r>
              <a:rPr lang="en-US" altLang="en-US" dirty="0"/>
              <a:t>Day to Columbus </a:t>
            </a:r>
            <a:r>
              <a:rPr lang="en-US" altLang="en-US" dirty="0" smtClean="0"/>
              <a:t>Day</a:t>
            </a:r>
            <a:endParaRPr lang="en-US" altLang="en-US" dirty="0"/>
          </a:p>
          <a:p>
            <a:pPr lvl="1">
              <a:spcBef>
                <a:spcPct val="0"/>
              </a:spcBef>
            </a:pPr>
            <a:r>
              <a:rPr lang="en-US" altLang="en-US" dirty="0"/>
              <a:t>Work in </a:t>
            </a:r>
            <a:r>
              <a:rPr lang="en-US" altLang="en-US" dirty="0" smtClean="0"/>
              <a:t>shoulders w/ </a:t>
            </a:r>
            <a:r>
              <a:rPr lang="en-US" altLang="en-US" dirty="0"/>
              <a:t>lane shifts</a:t>
            </a:r>
          </a:p>
          <a:p>
            <a:pPr>
              <a:spcBef>
                <a:spcPct val="0"/>
              </a:spcBef>
            </a:pPr>
            <a:r>
              <a:rPr lang="en-US" altLang="en-US" dirty="0" smtClean="0"/>
              <a:t>“Non-Peak” – 2 lanes </a:t>
            </a:r>
            <a:r>
              <a:rPr lang="en-US" altLang="en-US" u="sng" dirty="0" smtClean="0"/>
              <a:t>open</a:t>
            </a:r>
            <a:r>
              <a:rPr lang="en-US" altLang="en-US" dirty="0" smtClean="0"/>
              <a:t> </a:t>
            </a:r>
            <a:endParaRPr lang="en-US" altLang="en-US" dirty="0"/>
          </a:p>
          <a:p>
            <a:pPr lvl="1"/>
            <a:r>
              <a:rPr lang="en-US" altLang="en-US" dirty="0" smtClean="0"/>
              <a:t>Daytime, Columbus Day to </a:t>
            </a:r>
            <a:r>
              <a:rPr lang="en-US" altLang="en-US" dirty="0"/>
              <a:t>Memorial </a:t>
            </a:r>
            <a:r>
              <a:rPr lang="en-US" altLang="en-US" dirty="0" smtClean="0"/>
              <a:t>Day</a:t>
            </a:r>
          </a:p>
          <a:p>
            <a:pPr lvl="1"/>
            <a:r>
              <a:rPr lang="en-US" altLang="en-US" dirty="0" smtClean="0"/>
              <a:t>3 lane Incentives – NB on Fri/Sat and SB Sun</a:t>
            </a:r>
            <a:endParaRPr lang="en-US" altLang="en-US" dirty="0"/>
          </a:p>
          <a:p>
            <a:pPr>
              <a:spcBef>
                <a:spcPct val="0"/>
              </a:spcBef>
            </a:pPr>
            <a:r>
              <a:rPr lang="en-US" altLang="en-US" dirty="0"/>
              <a:t>Nighttime extra lane closures: 7pm – 6am</a:t>
            </a:r>
          </a:p>
          <a:p>
            <a:pPr>
              <a:spcBef>
                <a:spcPct val="0"/>
              </a:spcBef>
            </a:pPr>
            <a:endParaRPr lang="en-US" altLang="en-US" dirty="0"/>
          </a:p>
          <a:p>
            <a:pPr>
              <a:spcBef>
                <a:spcPct val="0"/>
              </a:spcBef>
            </a:pP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Content Placeholder 3">
            <a:extLst>
              <a:ext uri="{FF2B5EF4-FFF2-40B4-BE49-F238E27FC236}">
                <a16:creationId xmlns="" xmlns:a16="http://schemas.microsoft.com/office/drawing/2014/main" id="{D9860DFE-9229-44B1-8077-644A0EF622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5" t="13396" r="10262" b="14082"/>
          <a:stretch>
            <a:fillRect/>
          </a:stretch>
        </p:blipFill>
        <p:spPr>
          <a:xfrm>
            <a:off x="250825" y="1268413"/>
            <a:ext cx="8642350" cy="4979987"/>
          </a:xfrm>
        </p:spPr>
      </p:pic>
      <p:sp>
        <p:nvSpPr>
          <p:cNvPr id="38915" name="Rectangle 3">
            <a:extLst>
              <a:ext uri="{FF2B5EF4-FFF2-40B4-BE49-F238E27FC236}">
                <a16:creationId xmlns="" xmlns:a16="http://schemas.microsoft.com/office/drawing/2014/main" id="{10694D32-810F-43CF-A2BE-C264A7356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6019800"/>
            <a:ext cx="762000" cy="2286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75000"/>
              </a:spcBef>
              <a:buClr>
                <a:srgbClr val="CA6B2A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10000"/>
              </a:spcBef>
              <a:buClr>
                <a:srgbClr val="EAE7DE"/>
              </a:buClr>
              <a:buSzPct val="75000"/>
              <a:buFont typeface="Wingdings" panose="05000000000000000000" pitchFamily="2" charset="2"/>
              <a:buChar char="n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10000"/>
              </a:spcBef>
              <a:buClr>
                <a:srgbClr val="CA6B2A"/>
              </a:buClr>
              <a:buSzPct val="55000"/>
              <a:buFont typeface="Wingdings" panose="05000000000000000000" pitchFamily="2" charset="2"/>
              <a:buChar char="n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1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1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4200"/>
          </a:p>
        </p:txBody>
      </p:sp>
      <p:sp>
        <p:nvSpPr>
          <p:cNvPr id="38916" name="Rectangle 5">
            <a:extLst>
              <a:ext uri="{FF2B5EF4-FFF2-40B4-BE49-F238E27FC236}">
                <a16:creationId xmlns="" xmlns:a16="http://schemas.microsoft.com/office/drawing/2014/main" id="{E04AF2A0-B594-46C7-B615-587DEBF9F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6019800"/>
            <a:ext cx="762000" cy="2286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dist="17961" dir="27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75000"/>
              </a:spcBef>
              <a:buClr>
                <a:srgbClr val="CA6B2A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10000"/>
              </a:spcBef>
              <a:buClr>
                <a:srgbClr val="EAE7DE"/>
              </a:buClr>
              <a:buSzPct val="75000"/>
              <a:buFont typeface="Wingdings" panose="05000000000000000000" pitchFamily="2" charset="2"/>
              <a:buChar char="n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10000"/>
              </a:spcBef>
              <a:buClr>
                <a:srgbClr val="CA6B2A"/>
              </a:buClr>
              <a:buSzPct val="55000"/>
              <a:buFont typeface="Wingdings" panose="05000000000000000000" pitchFamily="2" charset="2"/>
              <a:buChar char="n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1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1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4200"/>
          </a:p>
        </p:txBody>
      </p:sp>
      <p:grpSp>
        <p:nvGrpSpPr>
          <p:cNvPr id="38917" name="Group 9">
            <a:extLst>
              <a:ext uri="{FF2B5EF4-FFF2-40B4-BE49-F238E27FC236}">
                <a16:creationId xmlns="" xmlns:a16="http://schemas.microsoft.com/office/drawing/2014/main" id="{1508265B-3396-4AA1-88B3-D07F525B558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324600"/>
            <a:chOff x="0" y="0"/>
            <a:chExt cx="9143999" cy="6324600"/>
          </a:xfrm>
        </p:grpSpPr>
        <p:pic>
          <p:nvPicPr>
            <p:cNvPr id="38923" name="Picture 1">
              <a:extLst>
                <a:ext uri="{FF2B5EF4-FFF2-40B4-BE49-F238E27FC236}">
                  <a16:creationId xmlns="" xmlns:a16="http://schemas.microsoft.com/office/drawing/2014/main" id="{9F34B141-6E4E-4EE1-A9F7-CB2EBAF20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" r="2"/>
            <a:stretch>
              <a:fillRect/>
            </a:stretch>
          </p:blipFill>
          <p:spPr bwMode="auto">
            <a:xfrm>
              <a:off x="0" y="0"/>
              <a:ext cx="9143999" cy="6324600"/>
            </a:xfrm>
            <a:prstGeom prst="rect">
              <a:avLst/>
            </a:prstGeom>
            <a:blipFill dpi="0" rotWithShape="0">
              <a:blip r:embed="rId5"/>
              <a:srcRect l="508" r="2"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24" name="Rectangle 1">
              <a:extLst>
                <a:ext uri="{FF2B5EF4-FFF2-40B4-BE49-F238E27FC236}">
                  <a16:creationId xmlns="" xmlns:a16="http://schemas.microsoft.com/office/drawing/2014/main" id="{D0A62E2C-75F4-4157-B88D-95315915CD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9875" y="316230"/>
              <a:ext cx="1688741" cy="711518"/>
            </a:xfrm>
            <a:prstGeom prst="rect">
              <a:avLst/>
            </a:prstGeom>
            <a:solidFill>
              <a:srgbClr val="FF0000">
                <a:alpha val="30196"/>
              </a:srgbClr>
            </a:solidFill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75000"/>
                </a:spcBef>
                <a:buClr>
                  <a:srgbClr val="CA6B2A"/>
                </a:buClr>
                <a:buSzPct val="9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10000"/>
                </a:spcBef>
                <a:buClr>
                  <a:srgbClr val="EAE7DE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rgbClr val="EAE7DE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10000"/>
                </a:spcBef>
                <a:buClr>
                  <a:srgbClr val="CA6B2A"/>
                </a:buClr>
                <a:buSzPct val="55000"/>
                <a:buFont typeface="Wingdings" panose="05000000000000000000" pitchFamily="2" charset="2"/>
                <a:buChar char="n"/>
                <a:defRPr>
                  <a:solidFill>
                    <a:srgbClr val="EAE7DE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1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>
                  <a:solidFill>
                    <a:srgbClr val="EAE7DE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1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>
                  <a:solidFill>
                    <a:srgbClr val="EAE7DE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>
                  <a:solidFill>
                    <a:srgbClr val="EAE7DE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>
                  <a:solidFill>
                    <a:srgbClr val="EAE7DE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>
                  <a:solidFill>
                    <a:srgbClr val="EAE7DE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>
                  <a:solidFill>
                    <a:srgbClr val="EAE7DE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4200"/>
            </a:p>
          </p:txBody>
        </p:sp>
        <p:sp>
          <p:nvSpPr>
            <p:cNvPr id="38925" name="Rectangle 6">
              <a:extLst>
                <a:ext uri="{FF2B5EF4-FFF2-40B4-BE49-F238E27FC236}">
                  <a16:creationId xmlns="" xmlns:a16="http://schemas.microsoft.com/office/drawing/2014/main" id="{F6E99A5D-B1C2-4DBB-AAD2-D66D951C6A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9875" y="1829852"/>
              <a:ext cx="884579" cy="711518"/>
            </a:xfrm>
            <a:prstGeom prst="rect">
              <a:avLst/>
            </a:prstGeom>
            <a:solidFill>
              <a:srgbClr val="FF0000">
                <a:alpha val="30196"/>
              </a:srgbClr>
            </a:solidFill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75000"/>
                </a:spcBef>
                <a:buClr>
                  <a:srgbClr val="CA6B2A"/>
                </a:buClr>
                <a:buSzPct val="9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10000"/>
                </a:spcBef>
                <a:buClr>
                  <a:srgbClr val="EAE7DE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rgbClr val="EAE7DE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10000"/>
                </a:spcBef>
                <a:buClr>
                  <a:srgbClr val="CA6B2A"/>
                </a:buClr>
                <a:buSzPct val="55000"/>
                <a:buFont typeface="Wingdings" panose="05000000000000000000" pitchFamily="2" charset="2"/>
                <a:buChar char="n"/>
                <a:defRPr>
                  <a:solidFill>
                    <a:srgbClr val="EAE7DE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1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>
                  <a:solidFill>
                    <a:srgbClr val="EAE7DE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1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>
                  <a:solidFill>
                    <a:srgbClr val="EAE7DE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>
                  <a:solidFill>
                    <a:srgbClr val="EAE7DE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>
                  <a:solidFill>
                    <a:srgbClr val="EAE7DE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>
                  <a:solidFill>
                    <a:srgbClr val="EAE7DE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>
                  <a:solidFill>
                    <a:srgbClr val="EAE7DE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4200"/>
            </a:p>
          </p:txBody>
        </p:sp>
        <p:sp>
          <p:nvSpPr>
            <p:cNvPr id="38926" name="Rectangle 7">
              <a:extLst>
                <a:ext uri="{FF2B5EF4-FFF2-40B4-BE49-F238E27FC236}">
                  <a16:creationId xmlns="" xmlns:a16="http://schemas.microsoft.com/office/drawing/2014/main" id="{FF7BE027-8F58-4EA9-9164-AAE7D0B33A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4861" y="3241358"/>
              <a:ext cx="2010407" cy="711518"/>
            </a:xfrm>
            <a:prstGeom prst="rect">
              <a:avLst/>
            </a:prstGeom>
            <a:solidFill>
              <a:srgbClr val="FF0000">
                <a:alpha val="30196"/>
              </a:srgbClr>
            </a:solidFill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75000"/>
                </a:spcBef>
                <a:buClr>
                  <a:srgbClr val="CA6B2A"/>
                </a:buClr>
                <a:buSzPct val="9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10000"/>
                </a:spcBef>
                <a:buClr>
                  <a:srgbClr val="EAE7DE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rgbClr val="EAE7DE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10000"/>
                </a:spcBef>
                <a:buClr>
                  <a:srgbClr val="CA6B2A"/>
                </a:buClr>
                <a:buSzPct val="55000"/>
                <a:buFont typeface="Wingdings" panose="05000000000000000000" pitchFamily="2" charset="2"/>
                <a:buChar char="n"/>
                <a:defRPr>
                  <a:solidFill>
                    <a:srgbClr val="EAE7DE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1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>
                  <a:solidFill>
                    <a:srgbClr val="EAE7DE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1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>
                  <a:solidFill>
                    <a:srgbClr val="EAE7DE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>
                  <a:solidFill>
                    <a:srgbClr val="EAE7DE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>
                  <a:solidFill>
                    <a:srgbClr val="EAE7DE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>
                  <a:solidFill>
                    <a:srgbClr val="EAE7DE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>
                  <a:solidFill>
                    <a:srgbClr val="EAE7DE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4200"/>
            </a:p>
          </p:txBody>
        </p:sp>
        <p:sp>
          <p:nvSpPr>
            <p:cNvPr id="38927" name="Rectangle 8">
              <a:extLst>
                <a:ext uri="{FF2B5EF4-FFF2-40B4-BE49-F238E27FC236}">
                  <a16:creationId xmlns="" xmlns:a16="http://schemas.microsoft.com/office/drawing/2014/main" id="{E71F2E98-413A-41E8-88B4-8138E4B999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0698" y="4664393"/>
              <a:ext cx="2814569" cy="711518"/>
            </a:xfrm>
            <a:prstGeom prst="rect">
              <a:avLst/>
            </a:prstGeom>
            <a:solidFill>
              <a:srgbClr val="FF0000">
                <a:alpha val="30196"/>
              </a:srgbClr>
            </a:solidFill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75000"/>
                </a:spcBef>
                <a:buClr>
                  <a:srgbClr val="CA6B2A"/>
                </a:buClr>
                <a:buSzPct val="9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10000"/>
                </a:spcBef>
                <a:buClr>
                  <a:srgbClr val="EAE7DE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rgbClr val="EAE7DE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10000"/>
                </a:spcBef>
                <a:buClr>
                  <a:srgbClr val="CA6B2A"/>
                </a:buClr>
                <a:buSzPct val="55000"/>
                <a:buFont typeface="Wingdings" panose="05000000000000000000" pitchFamily="2" charset="2"/>
                <a:buChar char="n"/>
                <a:defRPr>
                  <a:solidFill>
                    <a:srgbClr val="EAE7DE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1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>
                  <a:solidFill>
                    <a:srgbClr val="EAE7DE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1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>
                  <a:solidFill>
                    <a:srgbClr val="EAE7DE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>
                  <a:solidFill>
                    <a:srgbClr val="EAE7DE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>
                  <a:solidFill>
                    <a:srgbClr val="EAE7DE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>
                  <a:solidFill>
                    <a:srgbClr val="EAE7DE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>
                  <a:solidFill>
                    <a:srgbClr val="EAE7DE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4200"/>
            </a:p>
          </p:txBody>
        </p:sp>
      </p:grpSp>
      <p:sp>
        <p:nvSpPr>
          <p:cNvPr id="38918" name="TextBox 3">
            <a:extLst>
              <a:ext uri="{FF2B5EF4-FFF2-40B4-BE49-F238E27FC236}">
                <a16:creationId xmlns="" xmlns:a16="http://schemas.microsoft.com/office/drawing/2014/main" id="{07DA093C-7F3A-4EA4-A89C-9DB31B2E2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444625"/>
            <a:ext cx="3352800" cy="30777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bIns="0">
            <a:spAutoFit/>
          </a:bodyPr>
          <a:lstStyle>
            <a:lvl1pPr>
              <a:spcBef>
                <a:spcPct val="75000"/>
              </a:spcBef>
              <a:buClr>
                <a:srgbClr val="CA6B2A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10000"/>
              </a:spcBef>
              <a:buClr>
                <a:srgbClr val="EAE7DE"/>
              </a:buClr>
              <a:buSzPct val="75000"/>
              <a:buFont typeface="Wingdings" panose="05000000000000000000" pitchFamily="2" charset="2"/>
              <a:buChar char="n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10000"/>
              </a:spcBef>
              <a:buClr>
                <a:srgbClr val="CA6B2A"/>
              </a:buClr>
              <a:buSzPct val="55000"/>
              <a:buFont typeface="Wingdings" panose="05000000000000000000" pitchFamily="2" charset="2"/>
              <a:buChar char="n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1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1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 smtClean="0">
                <a:solidFill>
                  <a:schemeClr val="bg1"/>
                </a:solidFill>
              </a:rPr>
              <a:t>Non-Peak (Fascia </a:t>
            </a:r>
            <a:r>
              <a:rPr lang="en-US" altLang="en-US" sz="2000" dirty="0">
                <a:solidFill>
                  <a:schemeClr val="bg1"/>
                </a:solidFill>
              </a:rPr>
              <a:t>Lane)</a:t>
            </a:r>
          </a:p>
        </p:txBody>
      </p:sp>
      <p:sp>
        <p:nvSpPr>
          <p:cNvPr id="38919" name="TextBox 11">
            <a:extLst>
              <a:ext uri="{FF2B5EF4-FFF2-40B4-BE49-F238E27FC236}">
                <a16:creationId xmlns="" xmlns:a16="http://schemas.microsoft.com/office/drawing/2014/main" id="{9B7EF219-E832-49B8-8A5A-EEE8920DA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895600"/>
            <a:ext cx="3505200" cy="3079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>
              <a:spcBef>
                <a:spcPct val="75000"/>
              </a:spcBef>
              <a:buClr>
                <a:srgbClr val="CA6B2A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10000"/>
              </a:spcBef>
              <a:buClr>
                <a:srgbClr val="EAE7DE"/>
              </a:buClr>
              <a:buSzPct val="75000"/>
              <a:buFont typeface="Wingdings" panose="05000000000000000000" pitchFamily="2" charset="2"/>
              <a:buChar char="n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10000"/>
              </a:spcBef>
              <a:buClr>
                <a:srgbClr val="CA6B2A"/>
              </a:buClr>
              <a:buSzPct val="55000"/>
              <a:buFont typeface="Wingdings" panose="05000000000000000000" pitchFamily="2" charset="2"/>
              <a:buChar char="n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1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1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 smtClean="0">
                <a:solidFill>
                  <a:schemeClr val="bg1"/>
                </a:solidFill>
              </a:rPr>
              <a:t>Peak (Fascia </a:t>
            </a:r>
            <a:r>
              <a:rPr lang="en-US" altLang="en-US" sz="2000" dirty="0">
                <a:solidFill>
                  <a:schemeClr val="bg1"/>
                </a:solidFill>
              </a:rPr>
              <a:t>Shoulder)</a:t>
            </a:r>
          </a:p>
        </p:txBody>
      </p:sp>
      <p:sp>
        <p:nvSpPr>
          <p:cNvPr id="38920" name="TextBox 12">
            <a:extLst>
              <a:ext uri="{FF2B5EF4-FFF2-40B4-BE49-F238E27FC236}">
                <a16:creationId xmlns="" xmlns:a16="http://schemas.microsoft.com/office/drawing/2014/main" id="{954AB5D6-C291-47E7-9F8A-1E3B6FCED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4340225"/>
            <a:ext cx="3505200" cy="3079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>
              <a:spcBef>
                <a:spcPct val="75000"/>
              </a:spcBef>
              <a:buClr>
                <a:srgbClr val="CA6B2A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10000"/>
              </a:spcBef>
              <a:buClr>
                <a:srgbClr val="EAE7DE"/>
              </a:buClr>
              <a:buSzPct val="75000"/>
              <a:buFont typeface="Wingdings" panose="05000000000000000000" pitchFamily="2" charset="2"/>
              <a:buChar char="n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10000"/>
              </a:spcBef>
              <a:buClr>
                <a:srgbClr val="CA6B2A"/>
              </a:buClr>
              <a:buSzPct val="55000"/>
              <a:buFont typeface="Wingdings" panose="05000000000000000000" pitchFamily="2" charset="2"/>
              <a:buChar char="n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1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1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 smtClean="0">
                <a:solidFill>
                  <a:schemeClr val="bg1"/>
                </a:solidFill>
              </a:rPr>
              <a:t>Peak (Median </a:t>
            </a:r>
            <a:r>
              <a:rPr lang="en-US" altLang="en-US" sz="2000" dirty="0">
                <a:solidFill>
                  <a:schemeClr val="bg1"/>
                </a:solidFill>
              </a:rPr>
              <a:t>Shoulder)</a:t>
            </a:r>
          </a:p>
        </p:txBody>
      </p:sp>
      <p:sp>
        <p:nvSpPr>
          <p:cNvPr id="38921" name="TextBox 13">
            <a:extLst>
              <a:ext uri="{FF2B5EF4-FFF2-40B4-BE49-F238E27FC236}">
                <a16:creationId xmlns="" xmlns:a16="http://schemas.microsoft.com/office/drawing/2014/main" id="{A43694FE-0D1B-474D-B32A-A1C7368B4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2100" y="5808663"/>
            <a:ext cx="3479800" cy="4921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182880">
            <a:spAutoFit/>
          </a:bodyPr>
          <a:lstStyle>
            <a:lvl1pPr>
              <a:spcBef>
                <a:spcPct val="75000"/>
              </a:spcBef>
              <a:buClr>
                <a:srgbClr val="CA6B2A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10000"/>
              </a:spcBef>
              <a:buClr>
                <a:srgbClr val="EAE7DE"/>
              </a:buClr>
              <a:buSzPct val="75000"/>
              <a:buFont typeface="Wingdings" panose="05000000000000000000" pitchFamily="2" charset="2"/>
              <a:buChar char="n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10000"/>
              </a:spcBef>
              <a:buClr>
                <a:srgbClr val="CA6B2A"/>
              </a:buClr>
              <a:buSzPct val="55000"/>
              <a:buFont typeface="Wingdings" panose="05000000000000000000" pitchFamily="2" charset="2"/>
              <a:buChar char="n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1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1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 smtClean="0">
                <a:solidFill>
                  <a:schemeClr val="bg1"/>
                </a:solidFill>
              </a:rPr>
              <a:t>Non-Peak </a:t>
            </a:r>
            <a:r>
              <a:rPr lang="en-US" altLang="en-US" sz="2000" dirty="0">
                <a:solidFill>
                  <a:schemeClr val="bg1"/>
                </a:solidFill>
              </a:rPr>
              <a:t>(Median Lane)</a:t>
            </a:r>
          </a:p>
        </p:txBody>
      </p:sp>
      <p:sp>
        <p:nvSpPr>
          <p:cNvPr id="38922" name="Rectangle 4">
            <a:extLst>
              <a:ext uri="{FF2B5EF4-FFF2-40B4-BE49-F238E27FC236}">
                <a16:creationId xmlns="" xmlns:a16="http://schemas.microsoft.com/office/drawing/2014/main" id="{E8A558F2-984E-4A64-9DBF-ECED4FDF2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76200"/>
            <a:ext cx="914400" cy="2397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75000"/>
              </a:spcBef>
              <a:buClr>
                <a:srgbClr val="CA6B2A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10000"/>
              </a:spcBef>
              <a:buClr>
                <a:srgbClr val="EAE7DE"/>
              </a:buClr>
              <a:buSzPct val="75000"/>
              <a:buFont typeface="Wingdings" panose="05000000000000000000" pitchFamily="2" charset="2"/>
              <a:buChar char="n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10000"/>
              </a:spcBef>
              <a:buClr>
                <a:srgbClr val="CA6B2A"/>
              </a:buClr>
              <a:buSzPct val="55000"/>
              <a:buFont typeface="Wingdings" panose="05000000000000000000" pitchFamily="2" charset="2"/>
              <a:buChar char="n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1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1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rgbClr val="EAE7DE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4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="" xmlns:a16="http://schemas.microsoft.com/office/drawing/2014/main" id="{904E907D-7C3B-4ED8-9FD9-2BB42A134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581400"/>
            <a:ext cx="7772400" cy="1600200"/>
          </a:xfrm>
        </p:spPr>
        <p:txBody>
          <a:bodyPr/>
          <a:lstStyle/>
          <a:p>
            <a:pPr>
              <a:defRPr/>
            </a:pPr>
            <a:r>
              <a:rPr lang="en-US" dirty="0"/>
              <a:t>Site Photos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8126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3BF569-C54C-4254-89C9-EE48566BE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t>Site Photos</a:t>
            </a:r>
          </a:p>
        </p:txBody>
      </p:sp>
      <p:pic>
        <p:nvPicPr>
          <p:cNvPr id="33797" name="Content Placeholder 5">
            <a:extLst>
              <a:ext uri="{FF2B5EF4-FFF2-40B4-BE49-F238E27FC236}">
                <a16:creationId xmlns="" xmlns:a16="http://schemas.microsoft.com/office/drawing/2014/main" id="{8E796725-CA0B-4060-8E99-D50A41E619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231900"/>
            <a:ext cx="6705600" cy="5029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="" xmlns:a16="http://schemas.microsoft.com/office/drawing/2014/main" id="{DFE8CA99-6AB8-489F-8605-680B233A8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t>Agenda</a:t>
            </a:r>
          </a:p>
        </p:txBody>
      </p:sp>
      <p:sp>
        <p:nvSpPr>
          <p:cNvPr id="11269" name="Content Placeholder 2">
            <a:extLst>
              <a:ext uri="{FF2B5EF4-FFF2-40B4-BE49-F238E27FC236}">
                <a16:creationId xmlns="" xmlns:a16="http://schemas.microsoft.com/office/drawing/2014/main" id="{D48D2E37-7098-4847-AB18-3BE139DE3F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altLang="en-US" dirty="0" smtClean="0"/>
              <a:t>Project </a:t>
            </a:r>
            <a:r>
              <a:rPr lang="en-US" altLang="en-US" dirty="0"/>
              <a:t>Scope</a:t>
            </a:r>
          </a:p>
          <a:p>
            <a:pPr>
              <a:spcBef>
                <a:spcPct val="0"/>
              </a:spcBef>
            </a:pPr>
            <a:r>
              <a:rPr lang="en-US" altLang="en-US" dirty="0"/>
              <a:t>Construction Schedule </a:t>
            </a:r>
            <a:r>
              <a:rPr lang="en-US" altLang="en-US" dirty="0" smtClean="0"/>
              <a:t>and </a:t>
            </a:r>
            <a:r>
              <a:rPr lang="en-US" altLang="en-US" dirty="0"/>
              <a:t>Maintaining Traffic</a:t>
            </a:r>
          </a:p>
          <a:p>
            <a:pPr>
              <a:spcBef>
                <a:spcPct val="0"/>
              </a:spcBef>
            </a:pPr>
            <a:r>
              <a:rPr lang="en-US" altLang="en-US" dirty="0"/>
              <a:t>Site Photos</a:t>
            </a:r>
          </a:p>
          <a:p>
            <a:pPr>
              <a:spcBef>
                <a:spcPct val="0"/>
              </a:spcBef>
            </a:pP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3018F6D-B5AC-4697-8E29-42D8DF1A2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t>Site Photos</a:t>
            </a:r>
          </a:p>
        </p:txBody>
      </p:sp>
      <p:pic>
        <p:nvPicPr>
          <p:cNvPr id="35845" name="Content Placeholder 4">
            <a:extLst>
              <a:ext uri="{FF2B5EF4-FFF2-40B4-BE49-F238E27FC236}">
                <a16:creationId xmlns="" xmlns:a16="http://schemas.microsoft.com/office/drawing/2014/main" id="{57A910E4-8A14-472D-BE33-8DDFF2BEFE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230313"/>
            <a:ext cx="6705600" cy="5029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126168-D775-4BB1-B07B-B2FB4E333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t>Site Photos</a:t>
            </a:r>
          </a:p>
        </p:txBody>
      </p:sp>
      <p:pic>
        <p:nvPicPr>
          <p:cNvPr id="37893" name="Content Placeholder 4">
            <a:extLst>
              <a:ext uri="{FF2B5EF4-FFF2-40B4-BE49-F238E27FC236}">
                <a16:creationId xmlns="" xmlns:a16="http://schemas.microsoft.com/office/drawing/2014/main" id="{61DFE7A0-FCE6-458B-BBA1-764BC8F2F5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219200"/>
            <a:ext cx="6705600" cy="5029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536B86-9560-4B0C-A145-7C0160005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t>Site Photos</a:t>
            </a:r>
          </a:p>
        </p:txBody>
      </p:sp>
      <p:pic>
        <p:nvPicPr>
          <p:cNvPr id="40965" name="Content Placeholder 4">
            <a:extLst>
              <a:ext uri="{FF2B5EF4-FFF2-40B4-BE49-F238E27FC236}">
                <a16:creationId xmlns="" xmlns:a16="http://schemas.microsoft.com/office/drawing/2014/main" id="{7A74706C-90C2-4293-A11E-C152BE0D865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38700" y="1219200"/>
            <a:ext cx="3771900" cy="5029200"/>
          </a:xfrm>
        </p:spPr>
      </p:pic>
      <p:pic>
        <p:nvPicPr>
          <p:cNvPr id="40966" name="Picture 6">
            <a:extLst>
              <a:ext uri="{FF2B5EF4-FFF2-40B4-BE49-F238E27FC236}">
                <a16:creationId xmlns="" xmlns:a16="http://schemas.microsoft.com/office/drawing/2014/main" id="{BECDAAC3-E7C8-486D-9503-25F152DAD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2850"/>
            <a:ext cx="37719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8EED42-7224-4683-86CD-FC7E2081A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t>Site Photos</a:t>
            </a:r>
          </a:p>
        </p:txBody>
      </p:sp>
      <p:pic>
        <p:nvPicPr>
          <p:cNvPr id="41989" name="Content Placeholder 4">
            <a:extLst>
              <a:ext uri="{FF2B5EF4-FFF2-40B4-BE49-F238E27FC236}">
                <a16:creationId xmlns="" xmlns:a16="http://schemas.microsoft.com/office/drawing/2014/main" id="{C3CC2316-1FB5-445A-93C1-80E0EFCFD79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219200"/>
            <a:ext cx="6705600" cy="5029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7A9123-8F5B-456B-B91E-4A6428AF4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t>Site Photos</a:t>
            </a:r>
          </a:p>
        </p:txBody>
      </p:sp>
      <p:pic>
        <p:nvPicPr>
          <p:cNvPr id="44037" name="Content Placeholder 4">
            <a:extLst>
              <a:ext uri="{FF2B5EF4-FFF2-40B4-BE49-F238E27FC236}">
                <a16:creationId xmlns="" xmlns:a16="http://schemas.microsoft.com/office/drawing/2014/main" id="{3FA50CC2-A6A0-4489-AA4E-CD508FFE88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1538" y="1219200"/>
            <a:ext cx="7705725" cy="5029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5501F5-B558-45B4-8EE7-EBB544E4B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t>Site Photos</a:t>
            </a:r>
          </a:p>
        </p:txBody>
      </p:sp>
      <p:pic>
        <p:nvPicPr>
          <p:cNvPr id="45061" name="Content Placeholder 4">
            <a:extLst>
              <a:ext uri="{FF2B5EF4-FFF2-40B4-BE49-F238E27FC236}">
                <a16:creationId xmlns="" xmlns:a16="http://schemas.microsoft.com/office/drawing/2014/main" id="{270C5CB0-83D6-452F-AB17-44566BADAD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0563" y="1219200"/>
            <a:ext cx="8067675" cy="5029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Photos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1303049"/>
            <a:ext cx="7010400" cy="5257800"/>
          </a:xfrm>
        </p:spPr>
      </p:pic>
    </p:spTree>
    <p:extLst>
      <p:ext uri="{BB962C8B-B14F-4D97-AF65-F5344CB8AC3E}">
        <p14:creationId xmlns:p14="http://schemas.microsoft.com/office/powerpoint/2010/main" val="218827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Photos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9729" y="974725"/>
            <a:ext cx="6578600" cy="4933949"/>
          </a:xfrm>
        </p:spPr>
      </p:pic>
    </p:spTree>
    <p:extLst>
      <p:ext uri="{BB962C8B-B14F-4D97-AF65-F5344CB8AC3E}">
        <p14:creationId xmlns:p14="http://schemas.microsoft.com/office/powerpoint/2010/main" val="4620137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="" xmlns:a16="http://schemas.microsoft.com/office/drawing/2014/main" id="{9487205E-241C-4783-A306-71F337878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0"/>
            <a:ext cx="41148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>
            <a:extLst>
              <a:ext uri="{FF2B5EF4-FFF2-40B4-BE49-F238E27FC236}">
                <a16:creationId xmlns="" xmlns:a16="http://schemas.microsoft.com/office/drawing/2014/main" id="{321BA721-99DE-41FA-A271-C4E67D0B9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381000"/>
            <a:ext cx="7772400" cy="828675"/>
          </a:xfrm>
        </p:spPr>
        <p:txBody>
          <a:bodyPr/>
          <a:lstStyle/>
          <a:p>
            <a:pPr algn="ctr">
              <a:defRPr/>
            </a:pPr>
            <a:r>
              <a:rPr dirty="0" smtClean="0"/>
              <a:t>Questions?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="" xmlns:a16="http://schemas.microsoft.com/office/drawing/2014/main" id="{826935C5-78D6-4D40-AEA2-3DB2E7E1E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t>Project Purpose</a:t>
            </a:r>
          </a:p>
        </p:txBody>
      </p:sp>
      <p:sp>
        <p:nvSpPr>
          <p:cNvPr id="12293" name="Content Placeholder 2">
            <a:extLst>
              <a:ext uri="{FF2B5EF4-FFF2-40B4-BE49-F238E27FC236}">
                <a16:creationId xmlns="" xmlns:a16="http://schemas.microsoft.com/office/drawing/2014/main" id="{04666D22-85BF-4AB3-8753-E1E6B32AE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altLang="en-US" dirty="0"/>
              <a:t>Preventative maintenance</a:t>
            </a:r>
          </a:p>
          <a:p>
            <a:pPr>
              <a:spcBef>
                <a:spcPct val="0"/>
              </a:spcBef>
            </a:pPr>
            <a:r>
              <a:rPr lang="en-US" altLang="en-US" dirty="0"/>
              <a:t>Improve traffic flow at peak volumes</a:t>
            </a:r>
          </a:p>
          <a:p>
            <a:pPr>
              <a:spcBef>
                <a:spcPct val="0"/>
              </a:spcBef>
            </a:pPr>
            <a:r>
              <a:rPr lang="en-US" altLang="en-US" dirty="0"/>
              <a:t>Improve </a:t>
            </a:r>
            <a:r>
              <a:rPr lang="en-US" altLang="en-US" dirty="0" smtClean="0"/>
              <a:t>safety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DBD2EE-F598-4A13-91E2-A9AF1BB7F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t>Who is Involved?</a:t>
            </a:r>
          </a:p>
        </p:txBody>
      </p:sp>
      <p:pic>
        <p:nvPicPr>
          <p:cNvPr id="13317" name="Picture 3">
            <a:extLst>
              <a:ext uri="{FF2B5EF4-FFF2-40B4-BE49-F238E27FC236}">
                <a16:creationId xmlns="" xmlns:a16="http://schemas.microsoft.com/office/drawing/2014/main" id="{67EDE538-932E-4BA2-A413-7282679E3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20000"/>
          <a:stretch>
            <a:fillRect/>
          </a:stretch>
        </p:blipFill>
        <p:spPr bwMode="auto">
          <a:xfrm>
            <a:off x="533400" y="2728120"/>
            <a:ext cx="2438133" cy="146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4">
            <a:extLst>
              <a:ext uri="{FF2B5EF4-FFF2-40B4-BE49-F238E27FC236}">
                <a16:creationId xmlns="" xmlns:a16="http://schemas.microsoft.com/office/drawing/2014/main" id="{7EF78B2F-657D-4D71-B47E-64CA720738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490" y="1428750"/>
            <a:ext cx="392430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5">
            <a:extLst>
              <a:ext uri="{FF2B5EF4-FFF2-40B4-BE49-F238E27FC236}">
                <a16:creationId xmlns="" xmlns:a16="http://schemas.microsoft.com/office/drawing/2014/main" id="{D92FECD7-0FE8-4D71-A0B1-12D19D43AD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814" y="2743200"/>
            <a:ext cx="159884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6">
            <a:extLst>
              <a:ext uri="{FF2B5EF4-FFF2-40B4-BE49-F238E27FC236}">
                <a16:creationId xmlns="" xmlns:a16="http://schemas.microsoft.com/office/drawing/2014/main" id="{C342FC24-136F-4BAA-8F64-5AA91F2F7D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84" b="38692"/>
          <a:stretch>
            <a:fillRect/>
          </a:stretch>
        </p:blipFill>
        <p:spPr bwMode="auto">
          <a:xfrm>
            <a:off x="1543050" y="5360988"/>
            <a:ext cx="57150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106FA9B-C253-402E-842D-24B61F66D9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128" y="3505200"/>
            <a:ext cx="2356944" cy="1752600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0CA137-BDE1-4A54-86E7-3D3CA642E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52400"/>
            <a:ext cx="8763000" cy="1116013"/>
          </a:xfrm>
        </p:spPr>
        <p:txBody>
          <a:bodyPr/>
          <a:lstStyle/>
          <a:p>
            <a:pPr>
              <a:defRPr/>
            </a:pPr>
            <a:r>
              <a:rPr dirty="0"/>
              <a:t>Project </a:t>
            </a:r>
            <a:r>
              <a:rPr dirty="0" smtClean="0"/>
              <a:t>Timeline</a:t>
            </a:r>
            <a:endParaRPr dirty="0"/>
          </a:p>
        </p:txBody>
      </p:sp>
      <p:sp>
        <p:nvSpPr>
          <p:cNvPr id="15365" name="Content Placeholder 2">
            <a:extLst>
              <a:ext uri="{FF2B5EF4-FFF2-40B4-BE49-F238E27FC236}">
                <a16:creationId xmlns="" xmlns:a16="http://schemas.microsoft.com/office/drawing/2014/main" id="{F0357184-CBAB-48E1-B46F-0AB092AB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447800"/>
            <a:ext cx="8382000" cy="50292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z="2800" dirty="0" smtClean="0"/>
              <a:t>Project </a:t>
            </a:r>
            <a:r>
              <a:rPr lang="en-US" altLang="en-US" sz="2800" dirty="0"/>
              <a:t>Advertised			</a:t>
            </a:r>
            <a:r>
              <a:rPr lang="en-US" altLang="en-US" sz="2800" dirty="0" smtClean="0"/>
              <a:t>November 2018</a:t>
            </a:r>
          </a:p>
          <a:p>
            <a:pPr>
              <a:spcBef>
                <a:spcPct val="0"/>
              </a:spcBef>
            </a:pPr>
            <a:r>
              <a:rPr lang="en-US" altLang="en-US" sz="2800" dirty="0" smtClean="0"/>
              <a:t>Bid Opening				January 2019</a:t>
            </a:r>
            <a:endParaRPr lang="en-US" altLang="en-US" sz="2800" dirty="0"/>
          </a:p>
          <a:p>
            <a:pPr>
              <a:spcBef>
                <a:spcPct val="0"/>
              </a:spcBef>
            </a:pPr>
            <a:r>
              <a:rPr lang="en-US" altLang="en-US" sz="2800" dirty="0"/>
              <a:t>Project Awarded to </a:t>
            </a:r>
            <a:r>
              <a:rPr lang="en-US" altLang="en-US" sz="2800" dirty="0" smtClean="0"/>
              <a:t>SPS NE</a:t>
            </a:r>
            <a:r>
              <a:rPr lang="en-US" altLang="en-US" sz="2800" dirty="0"/>
              <a:t>	March </a:t>
            </a:r>
            <a:r>
              <a:rPr lang="en-US" altLang="en-US" sz="2800" dirty="0" smtClean="0"/>
              <a:t>2019</a:t>
            </a:r>
            <a:endParaRPr lang="en-US" altLang="en-US" sz="2800" dirty="0"/>
          </a:p>
          <a:p>
            <a:pPr>
              <a:spcBef>
                <a:spcPct val="0"/>
              </a:spcBef>
            </a:pPr>
            <a:r>
              <a:rPr lang="en-US" altLang="en-US" sz="2800" dirty="0"/>
              <a:t>Substantial Completion		October 2021</a:t>
            </a:r>
          </a:p>
          <a:p>
            <a:pPr>
              <a:spcBef>
                <a:spcPct val="0"/>
              </a:spcBef>
            </a:pPr>
            <a:r>
              <a:rPr lang="en-US" altLang="en-US" sz="2800" dirty="0"/>
              <a:t>Final Completion			May 2022</a:t>
            </a:r>
          </a:p>
          <a:p>
            <a:pPr>
              <a:spcBef>
                <a:spcPct val="0"/>
              </a:spcBef>
            </a:pPr>
            <a:endParaRPr lang="en-US" altLang="en-US" sz="2800" dirty="0"/>
          </a:p>
          <a:p>
            <a:pPr>
              <a:spcBef>
                <a:spcPct val="0"/>
              </a:spcBef>
            </a:pPr>
            <a:endParaRPr lang="en-US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3A5529C5-64BB-4A5D-8F9B-9F391921B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t>Project Scope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="" xmlns:a16="http://schemas.microsoft.com/office/drawing/2014/main" id="{D9666A72-EF16-4DD2-B15F-251E20331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t>Project Scope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BE55288-4B1C-440A-BC94-ED5D27BF86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</a:extLst>
          </a:blip>
          <a:srcRect l="21556" t="10944" r="12117" b="30687"/>
          <a:stretch/>
        </p:blipFill>
        <p:spPr>
          <a:xfrm>
            <a:off x="0" y="1295400"/>
            <a:ext cx="9144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5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="" xmlns:a16="http://schemas.microsoft.com/office/drawing/2014/main" id="{D9666A72-EF16-4DD2-B15F-251E20331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t>Project Scope</a:t>
            </a:r>
          </a:p>
        </p:txBody>
      </p:sp>
      <p:sp>
        <p:nvSpPr>
          <p:cNvPr id="17413" name="Content Placeholder 2">
            <a:extLst>
              <a:ext uri="{FF2B5EF4-FFF2-40B4-BE49-F238E27FC236}">
                <a16:creationId xmlns="" xmlns:a16="http://schemas.microsoft.com/office/drawing/2014/main" id="{3C6E7E6A-BC56-4709-BFCD-58F4596E3F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altLang="en-US" dirty="0" smtClean="0"/>
              <a:t>Traffic Control</a:t>
            </a:r>
          </a:p>
          <a:p>
            <a:pPr>
              <a:spcBef>
                <a:spcPct val="0"/>
              </a:spcBef>
            </a:pPr>
            <a:r>
              <a:rPr lang="en-US" altLang="en-US" dirty="0" smtClean="0"/>
              <a:t>Access to work locations</a:t>
            </a:r>
          </a:p>
          <a:p>
            <a:pPr>
              <a:spcBef>
                <a:spcPct val="0"/>
              </a:spcBef>
            </a:pPr>
            <a:r>
              <a:rPr lang="en-US" altLang="en-US" dirty="0" smtClean="0"/>
              <a:t>Asphalt </a:t>
            </a:r>
            <a:r>
              <a:rPr lang="en-US" altLang="en-US" dirty="0"/>
              <a:t>wearing surface replacement</a:t>
            </a:r>
          </a:p>
          <a:p>
            <a:pPr>
              <a:spcBef>
                <a:spcPct val="0"/>
              </a:spcBef>
            </a:pPr>
            <a:r>
              <a:rPr lang="en-US" altLang="en-US" dirty="0" smtClean="0"/>
              <a:t>Bridge deck and substructure repairs</a:t>
            </a:r>
            <a:endParaRPr lang="en-US" altLang="en-US" dirty="0"/>
          </a:p>
          <a:p>
            <a:pPr>
              <a:spcBef>
                <a:spcPct val="0"/>
              </a:spcBef>
            </a:pPr>
            <a:r>
              <a:rPr lang="en-US" altLang="en-US" dirty="0"/>
              <a:t>Joint replacement </a:t>
            </a:r>
          </a:p>
          <a:p>
            <a:pPr>
              <a:spcBef>
                <a:spcPct val="0"/>
              </a:spcBef>
            </a:pPr>
            <a:r>
              <a:rPr lang="en-US" altLang="en-US" dirty="0"/>
              <a:t>Fascia &amp; median barrier replacement 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7851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="" xmlns:a16="http://schemas.microsoft.com/office/drawing/2014/main" id="{3FD83EE2-EB85-41EB-BB64-20127B704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t>Project Scope</a:t>
            </a:r>
          </a:p>
        </p:txBody>
      </p:sp>
      <p:sp>
        <p:nvSpPr>
          <p:cNvPr id="19461" name="Content Placeholder 2">
            <a:extLst>
              <a:ext uri="{FF2B5EF4-FFF2-40B4-BE49-F238E27FC236}">
                <a16:creationId xmlns="" xmlns:a16="http://schemas.microsoft.com/office/drawing/2014/main" id="{5276380A-5B72-4DC5-98B0-6B64C4A86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896" y="1291604"/>
            <a:ext cx="8382000" cy="50292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dirty="0"/>
              <a:t>Bridge drainage replacement</a:t>
            </a:r>
          </a:p>
          <a:p>
            <a:pPr>
              <a:spcBef>
                <a:spcPct val="0"/>
              </a:spcBef>
            </a:pPr>
            <a:r>
              <a:rPr lang="en-US" altLang="en-US" dirty="0"/>
              <a:t>Zinc Anode Systems</a:t>
            </a:r>
          </a:p>
          <a:p>
            <a:pPr>
              <a:spcBef>
                <a:spcPct val="0"/>
              </a:spcBef>
            </a:pPr>
            <a:r>
              <a:rPr lang="en-US" altLang="en-US" dirty="0" smtClean="0"/>
              <a:t>Electrical </a:t>
            </a:r>
            <a:r>
              <a:rPr lang="en-US" altLang="en-US" dirty="0"/>
              <a:t>system upgrade</a:t>
            </a:r>
          </a:p>
          <a:p>
            <a:pPr>
              <a:spcBef>
                <a:spcPct val="0"/>
              </a:spcBef>
            </a:pPr>
            <a:r>
              <a:rPr lang="en-US" altLang="en-US" dirty="0" smtClean="0"/>
              <a:t>Maine approach work </a:t>
            </a:r>
            <a:r>
              <a:rPr lang="en-US" altLang="en-US" dirty="0"/>
              <a:t>to Exit 3 </a:t>
            </a:r>
            <a:r>
              <a:rPr lang="en-US" altLang="en-US" dirty="0" smtClean="0"/>
              <a:t>NB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rt stations v02">
  <a:themeElements>
    <a:clrScheme name="bart stations v02 3">
      <a:dk1>
        <a:srgbClr val="79788A"/>
      </a:dk1>
      <a:lt1>
        <a:srgbClr val="FFFFFF"/>
      </a:lt1>
      <a:dk2>
        <a:srgbClr val="21203C"/>
      </a:dk2>
      <a:lt2>
        <a:srgbClr val="FFFFCC"/>
      </a:lt2>
      <a:accent1>
        <a:srgbClr val="476077"/>
      </a:accent1>
      <a:accent2>
        <a:srgbClr val="676C5A"/>
      </a:accent2>
      <a:accent3>
        <a:srgbClr val="ABABAF"/>
      </a:accent3>
      <a:accent4>
        <a:srgbClr val="DADADA"/>
      </a:accent4>
      <a:accent5>
        <a:srgbClr val="B1B6BD"/>
      </a:accent5>
      <a:accent6>
        <a:srgbClr val="5D6151"/>
      </a:accent6>
      <a:hlink>
        <a:srgbClr val="666699"/>
      </a:hlink>
      <a:folHlink>
        <a:srgbClr val="8CB0A2"/>
      </a:folHlink>
    </a:clrScheme>
    <a:fontScheme name="bart stations v02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7961" dir="2700000" algn="ctr" rotWithShape="0">
            <a:schemeClr val="bg1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7961" dir="2700000" algn="ctr" rotWithShape="0">
            <a:schemeClr val="bg1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bart stations v02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t stations v02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t stations v02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t stations v02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t stations v02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t stations v02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t stations v02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t stations v02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t stations v02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t stations v02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LongProperties xmlns="http://schemas.microsoft.com/office/2006/metadata/longProperties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A7A77F687A7F45ACD01879A477BC70" ma:contentTypeVersion="0" ma:contentTypeDescription="Create a new document." ma:contentTypeScope="" ma:versionID="69ac5445fc5f749bf270dd7c6db27327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2878183-CE82-4BF3-A5ED-758E420E0192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C40E71D2-8DDC-4B11-AF96-C2DF26B671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F34D3A41-0868-49EC-B0D3-6D281EBE24BE}">
  <ds:schemaRefs>
    <ds:schemaRef ds:uri="http://purl.org/dc/terms/"/>
    <ds:schemaRef ds:uri="http://schemas.microsoft.com/office/2006/metadata/properties"/>
    <ds:schemaRef ds:uri="http://purl.org/dc/elements/1.1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18286</TotalTime>
  <Words>266</Words>
  <Application>Microsoft Office PowerPoint</Application>
  <PresentationFormat>On-screen Show (4:3)</PresentationFormat>
  <Paragraphs>86</Paragraphs>
  <Slides>28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Times New Roman</vt:lpstr>
      <vt:lpstr>Trebuchet MS</vt:lpstr>
      <vt:lpstr>Wingdings</vt:lpstr>
      <vt:lpstr>bart stations v02</vt:lpstr>
      <vt:lpstr>PowerPoint Presentation</vt:lpstr>
      <vt:lpstr>Agenda</vt:lpstr>
      <vt:lpstr>Project Purpose</vt:lpstr>
      <vt:lpstr>Who is Involved?</vt:lpstr>
      <vt:lpstr>Project Timeline</vt:lpstr>
      <vt:lpstr>Project Scope</vt:lpstr>
      <vt:lpstr>Project Scope</vt:lpstr>
      <vt:lpstr>Project Scope</vt:lpstr>
      <vt:lpstr>Project Scope</vt:lpstr>
      <vt:lpstr>Existing Railing &amp; Median Barrier</vt:lpstr>
      <vt:lpstr>New Fascia &amp; Median Barrier</vt:lpstr>
      <vt:lpstr>Part-Time Shoulder Use</vt:lpstr>
      <vt:lpstr>Construction Scheduling &amp; Maintaining Traffic</vt:lpstr>
      <vt:lpstr>Construction Schedule</vt:lpstr>
      <vt:lpstr>Proposed Construction Schedule</vt:lpstr>
      <vt:lpstr>Maintaining Traffic</vt:lpstr>
      <vt:lpstr>PowerPoint Presentation</vt:lpstr>
      <vt:lpstr>Site Photos</vt:lpstr>
      <vt:lpstr>Site Photos</vt:lpstr>
      <vt:lpstr>Site Photos</vt:lpstr>
      <vt:lpstr>Site Photos</vt:lpstr>
      <vt:lpstr>Site Photos</vt:lpstr>
      <vt:lpstr>Site Photos</vt:lpstr>
      <vt:lpstr>Site Photos</vt:lpstr>
      <vt:lpstr>Site Photos</vt:lpstr>
      <vt:lpstr>Site Photos</vt:lpstr>
      <vt:lpstr>Site Photos</vt:lpstr>
      <vt:lpstr>Questions?</vt:lpstr>
    </vt:vector>
  </TitlesOfParts>
  <Company>T.Y. Lin International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TYLI General PowerPoint Template</dc:title>
  <dc:creator>Tim Ingham</dc:creator>
  <cp:lastModifiedBy>Joel Dietrich</cp:lastModifiedBy>
  <cp:revision>793</cp:revision>
  <cp:lastPrinted>2017-01-13T15:23:07Z</cp:lastPrinted>
  <dcterms:created xsi:type="dcterms:W3CDTF">2005-09-12T23:37:08Z</dcterms:created>
  <dcterms:modified xsi:type="dcterms:W3CDTF">2019-04-10T19:32:56Z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s">
    <vt:lpwstr>Presentation</vt:lpwstr>
  </property>
  <property fmtid="{D5CDD505-2E9C-101B-9397-08002B2CF9AE}" pid="3" name="Office Location">
    <vt:lpwstr>*</vt:lpwstr>
  </property>
  <property fmtid="{D5CDD505-2E9C-101B-9397-08002B2CF9AE}" pid="4" name="Color">
    <vt:lpwstr>Color</vt:lpwstr>
  </property>
</Properties>
</file>